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35"/>
  </p:notesMasterIdLst>
  <p:handoutMasterIdLst>
    <p:handoutMasterId r:id="rId36"/>
  </p:handoutMasterIdLst>
  <p:sldIdLst>
    <p:sldId id="350" r:id="rId5"/>
    <p:sldId id="352" r:id="rId6"/>
    <p:sldId id="362" r:id="rId7"/>
    <p:sldId id="361" r:id="rId8"/>
    <p:sldId id="355" r:id="rId9"/>
    <p:sldId id="365" r:id="rId10"/>
    <p:sldId id="366" r:id="rId11"/>
    <p:sldId id="356" r:id="rId12"/>
    <p:sldId id="370" r:id="rId13"/>
    <p:sldId id="374" r:id="rId14"/>
    <p:sldId id="369" r:id="rId15"/>
    <p:sldId id="375" r:id="rId16"/>
    <p:sldId id="376" r:id="rId17"/>
    <p:sldId id="377" r:id="rId18"/>
    <p:sldId id="378" r:id="rId19"/>
    <p:sldId id="383" r:id="rId20"/>
    <p:sldId id="384" r:id="rId21"/>
    <p:sldId id="385" r:id="rId22"/>
    <p:sldId id="386" r:id="rId23"/>
    <p:sldId id="387" r:id="rId24"/>
    <p:sldId id="388" r:id="rId25"/>
    <p:sldId id="389" r:id="rId26"/>
    <p:sldId id="390" r:id="rId27"/>
    <p:sldId id="391" r:id="rId28"/>
    <p:sldId id="393" r:id="rId29"/>
    <p:sldId id="394" r:id="rId30"/>
    <p:sldId id="395" r:id="rId31"/>
    <p:sldId id="396" r:id="rId32"/>
    <p:sldId id="397" r:id="rId33"/>
    <p:sldId id="34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507C39-4D41-4517-AFC7-0F52118F331F}" v="25" dt="2023-06-16T04:30:22.1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2" autoAdjust="0"/>
    <p:restoredTop sz="95226" autoAdjust="0"/>
  </p:normalViewPr>
  <p:slideViewPr>
    <p:cSldViewPr snapToGrid="0">
      <p:cViewPr varScale="1">
        <p:scale>
          <a:sx n="44" d="100"/>
          <a:sy n="44" d="100"/>
        </p:scale>
        <p:origin x="9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ash M" userId="11298d80-9f56-427a-8713-d01ae1c881ab" providerId="ADAL" clId="{8C507C39-4D41-4517-AFC7-0F52118F331F}"/>
    <pc:docChg chg="undo custSel addSld delSld modSld sldOrd">
      <pc:chgData name="Akash M" userId="11298d80-9f56-427a-8713-d01ae1c881ab" providerId="ADAL" clId="{8C507C39-4D41-4517-AFC7-0F52118F331F}" dt="2023-06-16T04:30:23.923" v="778" actId="962"/>
      <pc:docMkLst>
        <pc:docMk/>
      </pc:docMkLst>
      <pc:sldChg chg="addSp delSp modSp mod">
        <pc:chgData name="Akash M" userId="11298d80-9f56-427a-8713-d01ae1c881ab" providerId="ADAL" clId="{8C507C39-4D41-4517-AFC7-0F52118F331F}" dt="2023-06-15T14:35:14.368" v="178" actId="478"/>
        <pc:sldMkLst>
          <pc:docMk/>
          <pc:sldMk cId="2336677316" sldId="343"/>
        </pc:sldMkLst>
        <pc:spChg chg="add mod">
          <ac:chgData name="Akash M" userId="11298d80-9f56-427a-8713-d01ae1c881ab" providerId="ADAL" clId="{8C507C39-4D41-4517-AFC7-0F52118F331F}" dt="2023-06-15T03:11:28.564" v="53"/>
          <ac:spMkLst>
            <pc:docMk/>
            <pc:sldMk cId="2336677316" sldId="343"/>
            <ac:spMk id="3" creationId="{8C8716E7-AB70-7F2C-4D09-144D2E1B4023}"/>
          </ac:spMkLst>
        </pc:spChg>
        <pc:spChg chg="add del mod">
          <ac:chgData name="Akash M" userId="11298d80-9f56-427a-8713-d01ae1c881ab" providerId="ADAL" clId="{8C507C39-4D41-4517-AFC7-0F52118F331F}" dt="2023-06-15T14:34:44.450" v="174" actId="478"/>
          <ac:spMkLst>
            <pc:docMk/>
            <pc:sldMk cId="2336677316" sldId="343"/>
            <ac:spMk id="5" creationId="{3D478B40-CEFE-FE65-F828-A5752C516340}"/>
          </ac:spMkLst>
        </pc:spChg>
        <pc:spChg chg="add mod">
          <ac:chgData name="Akash M" userId="11298d80-9f56-427a-8713-d01ae1c881ab" providerId="ADAL" clId="{8C507C39-4D41-4517-AFC7-0F52118F331F}" dt="2023-06-15T14:35:06.234" v="176" actId="1076"/>
          <ac:spMkLst>
            <pc:docMk/>
            <pc:sldMk cId="2336677316" sldId="343"/>
            <ac:spMk id="6" creationId="{28C328C2-DBE6-6B7D-9449-BAA9770CC192}"/>
          </ac:spMkLst>
        </pc:spChg>
        <pc:spChg chg="add del mod">
          <ac:chgData name="Akash M" userId="11298d80-9f56-427a-8713-d01ae1c881ab" providerId="ADAL" clId="{8C507C39-4D41-4517-AFC7-0F52118F331F}" dt="2023-06-15T14:35:14.368" v="178" actId="478"/>
          <ac:spMkLst>
            <pc:docMk/>
            <pc:sldMk cId="2336677316" sldId="343"/>
            <ac:spMk id="8" creationId="{74D32763-7E1A-1CF7-7FD8-5A80EFB823A5}"/>
          </ac:spMkLst>
        </pc:spChg>
        <pc:spChg chg="del">
          <ac:chgData name="Akash M" userId="11298d80-9f56-427a-8713-d01ae1c881ab" providerId="ADAL" clId="{8C507C39-4D41-4517-AFC7-0F52118F331F}" dt="2023-06-15T14:35:10.056" v="177" actId="478"/>
          <ac:spMkLst>
            <pc:docMk/>
            <pc:sldMk cId="2336677316" sldId="343"/>
            <ac:spMk id="9" creationId="{76767661-63CB-A645-82F2-3B860E338B67}"/>
          </ac:spMkLst>
        </pc:spChg>
        <pc:spChg chg="del">
          <ac:chgData name="Akash M" userId="11298d80-9f56-427a-8713-d01ae1c881ab" providerId="ADAL" clId="{8C507C39-4D41-4517-AFC7-0F52118F331F}" dt="2023-06-15T14:34:41.587" v="172" actId="478"/>
          <ac:spMkLst>
            <pc:docMk/>
            <pc:sldMk cId="2336677316" sldId="343"/>
            <ac:spMk id="11" creationId="{F0F25866-5DB1-334A-8037-692579FBDE39}"/>
          </ac:spMkLst>
        </pc:spChg>
      </pc:sldChg>
      <pc:sldChg chg="del">
        <pc:chgData name="Akash M" userId="11298d80-9f56-427a-8713-d01ae1c881ab" providerId="ADAL" clId="{8C507C39-4D41-4517-AFC7-0F52118F331F}" dt="2023-06-15T14:29:34.683" v="151" actId="47"/>
        <pc:sldMkLst>
          <pc:docMk/>
          <pc:sldMk cId="2521537536" sldId="353"/>
        </pc:sldMkLst>
      </pc:sldChg>
      <pc:sldChg chg="del">
        <pc:chgData name="Akash M" userId="11298d80-9f56-427a-8713-d01ae1c881ab" providerId="ADAL" clId="{8C507C39-4D41-4517-AFC7-0F52118F331F}" dt="2023-06-15T14:29:36.965" v="152" actId="47"/>
        <pc:sldMkLst>
          <pc:docMk/>
          <pc:sldMk cId="1556310685" sldId="354"/>
        </pc:sldMkLst>
      </pc:sldChg>
      <pc:sldChg chg="ord">
        <pc:chgData name="Akash M" userId="11298d80-9f56-427a-8713-d01ae1c881ab" providerId="ADAL" clId="{8C507C39-4D41-4517-AFC7-0F52118F331F}" dt="2023-06-15T03:08:16.054" v="2" actId="20578"/>
        <pc:sldMkLst>
          <pc:docMk/>
          <pc:sldMk cId="4206035864" sldId="355"/>
        </pc:sldMkLst>
      </pc:sldChg>
      <pc:sldChg chg="delSp modSp mod">
        <pc:chgData name="Akash M" userId="11298d80-9f56-427a-8713-d01ae1c881ab" providerId="ADAL" clId="{8C507C39-4D41-4517-AFC7-0F52118F331F}" dt="2023-06-15T14:30:28.681" v="157" actId="14100"/>
        <pc:sldMkLst>
          <pc:docMk/>
          <pc:sldMk cId="188845726" sldId="356"/>
        </pc:sldMkLst>
        <pc:spChg chg="del mod">
          <ac:chgData name="Akash M" userId="11298d80-9f56-427a-8713-d01ae1c881ab" providerId="ADAL" clId="{8C507C39-4D41-4517-AFC7-0F52118F331F}" dt="2023-06-15T14:30:21.980" v="155" actId="478"/>
          <ac:spMkLst>
            <pc:docMk/>
            <pc:sldMk cId="188845726" sldId="356"/>
            <ac:spMk id="51" creationId="{47A36CE6-B72B-CE83-B7CE-F08D233D8730}"/>
          </ac:spMkLst>
        </pc:spChg>
        <pc:picChg chg="mod">
          <ac:chgData name="Akash M" userId="11298d80-9f56-427a-8713-d01ae1c881ab" providerId="ADAL" clId="{8C507C39-4D41-4517-AFC7-0F52118F331F}" dt="2023-06-15T14:30:28.681" v="157" actId="14100"/>
          <ac:picMkLst>
            <pc:docMk/>
            <pc:sldMk cId="188845726" sldId="356"/>
            <ac:picMk id="55" creationId="{7B7B70B0-7446-6146-4013-FE9EF8736065}"/>
          </ac:picMkLst>
        </pc:picChg>
      </pc:sldChg>
      <pc:sldChg chg="del">
        <pc:chgData name="Akash M" userId="11298d80-9f56-427a-8713-d01ae1c881ab" providerId="ADAL" clId="{8C507C39-4D41-4517-AFC7-0F52118F331F}" dt="2023-06-15T14:34:13.570" v="168" actId="47"/>
        <pc:sldMkLst>
          <pc:docMk/>
          <pc:sldMk cId="2509101887" sldId="357"/>
        </pc:sldMkLst>
      </pc:sldChg>
      <pc:sldChg chg="del">
        <pc:chgData name="Akash M" userId="11298d80-9f56-427a-8713-d01ae1c881ab" providerId="ADAL" clId="{8C507C39-4D41-4517-AFC7-0F52118F331F}" dt="2023-06-15T14:21:43.690" v="150" actId="47"/>
        <pc:sldMkLst>
          <pc:docMk/>
          <pc:sldMk cId="495483412" sldId="363"/>
        </pc:sldMkLst>
      </pc:sldChg>
      <pc:sldChg chg="del">
        <pc:chgData name="Akash M" userId="11298d80-9f56-427a-8713-d01ae1c881ab" providerId="ADAL" clId="{8C507C39-4D41-4517-AFC7-0F52118F331F}" dt="2023-06-15T14:34:11.820" v="167" actId="47"/>
        <pc:sldMkLst>
          <pc:docMk/>
          <pc:sldMk cId="643842168" sldId="364"/>
        </pc:sldMkLst>
      </pc:sldChg>
      <pc:sldChg chg="addSp delSp modSp mod">
        <pc:chgData name="Akash M" userId="11298d80-9f56-427a-8713-d01ae1c881ab" providerId="ADAL" clId="{8C507C39-4D41-4517-AFC7-0F52118F331F}" dt="2023-06-15T14:48:20.063" v="226" actId="404"/>
        <pc:sldMkLst>
          <pc:docMk/>
          <pc:sldMk cId="3450011678" sldId="365"/>
        </pc:sldMkLst>
        <pc:spChg chg="mod">
          <ac:chgData name="Akash M" userId="11298d80-9f56-427a-8713-d01ae1c881ab" providerId="ADAL" clId="{8C507C39-4D41-4517-AFC7-0F52118F331F}" dt="2023-06-15T14:47:53.198" v="220"/>
          <ac:spMkLst>
            <pc:docMk/>
            <pc:sldMk cId="3450011678" sldId="365"/>
            <ac:spMk id="4" creationId="{A17F80A9-6337-524E-AC61-32C5AFEE8E6D}"/>
          </ac:spMkLst>
        </pc:spChg>
        <pc:spChg chg="add del">
          <ac:chgData name="Akash M" userId="11298d80-9f56-427a-8713-d01ae1c881ab" providerId="ADAL" clId="{8C507C39-4D41-4517-AFC7-0F52118F331F}" dt="2023-06-15T14:41:58.497" v="211"/>
          <ac:spMkLst>
            <pc:docMk/>
            <pc:sldMk cId="3450011678" sldId="365"/>
            <ac:spMk id="16" creationId="{B667B7FD-CC03-2D65-6535-E82EA764FFD8}"/>
          </ac:spMkLst>
        </pc:spChg>
        <pc:spChg chg="add mod">
          <ac:chgData name="Akash M" userId="11298d80-9f56-427a-8713-d01ae1c881ab" providerId="ADAL" clId="{8C507C39-4D41-4517-AFC7-0F52118F331F}" dt="2023-06-15T14:48:20.063" v="226" actId="404"/>
          <ac:spMkLst>
            <pc:docMk/>
            <pc:sldMk cId="3450011678" sldId="365"/>
            <ac:spMk id="20" creationId="{C1C3A488-81EA-0231-7EED-995FAA525973}"/>
          </ac:spMkLst>
        </pc:spChg>
      </pc:sldChg>
      <pc:sldChg chg="del">
        <pc:chgData name="Akash M" userId="11298d80-9f56-427a-8713-d01ae1c881ab" providerId="ADAL" clId="{8C507C39-4D41-4517-AFC7-0F52118F331F}" dt="2023-06-15T14:34:15.955" v="170" actId="47"/>
        <pc:sldMkLst>
          <pc:docMk/>
          <pc:sldMk cId="417580816" sldId="371"/>
        </pc:sldMkLst>
      </pc:sldChg>
      <pc:sldChg chg="del">
        <pc:chgData name="Akash M" userId="11298d80-9f56-427a-8713-d01ae1c881ab" providerId="ADAL" clId="{8C507C39-4D41-4517-AFC7-0F52118F331F}" dt="2023-06-15T14:34:14.954" v="169" actId="47"/>
        <pc:sldMkLst>
          <pc:docMk/>
          <pc:sldMk cId="141164363" sldId="372"/>
        </pc:sldMkLst>
      </pc:sldChg>
      <pc:sldChg chg="modSp mod">
        <pc:chgData name="Akash M" userId="11298d80-9f56-427a-8713-d01ae1c881ab" providerId="ADAL" clId="{8C507C39-4D41-4517-AFC7-0F52118F331F}" dt="2023-06-15T14:31:08.165" v="160" actId="20577"/>
        <pc:sldMkLst>
          <pc:docMk/>
          <pc:sldMk cId="2396118998" sldId="375"/>
        </pc:sldMkLst>
        <pc:spChg chg="mod">
          <ac:chgData name="Akash M" userId="11298d80-9f56-427a-8713-d01ae1c881ab" providerId="ADAL" clId="{8C507C39-4D41-4517-AFC7-0F52118F331F}" dt="2023-06-15T14:31:08.165" v="160" actId="20577"/>
          <ac:spMkLst>
            <pc:docMk/>
            <pc:sldMk cId="2396118998" sldId="375"/>
            <ac:spMk id="4" creationId="{A17F80A9-6337-524E-AC61-32C5AFEE8E6D}"/>
          </ac:spMkLst>
        </pc:spChg>
      </pc:sldChg>
      <pc:sldChg chg="modSp mod">
        <pc:chgData name="Akash M" userId="11298d80-9f56-427a-8713-d01ae1c881ab" providerId="ADAL" clId="{8C507C39-4D41-4517-AFC7-0F52118F331F}" dt="2023-06-15T14:33:30.753" v="164" actId="255"/>
        <pc:sldMkLst>
          <pc:docMk/>
          <pc:sldMk cId="3196914117" sldId="378"/>
        </pc:sldMkLst>
        <pc:spChg chg="mod">
          <ac:chgData name="Akash M" userId="11298d80-9f56-427a-8713-d01ae1c881ab" providerId="ADAL" clId="{8C507C39-4D41-4517-AFC7-0F52118F331F}" dt="2023-06-15T14:33:30.753" v="164" actId="255"/>
          <ac:spMkLst>
            <pc:docMk/>
            <pc:sldMk cId="3196914117" sldId="378"/>
            <ac:spMk id="4" creationId="{A17F80A9-6337-524E-AC61-32C5AFEE8E6D}"/>
          </ac:spMkLst>
        </pc:spChg>
      </pc:sldChg>
      <pc:sldChg chg="del">
        <pc:chgData name="Akash M" userId="11298d80-9f56-427a-8713-d01ae1c881ab" providerId="ADAL" clId="{8C507C39-4D41-4517-AFC7-0F52118F331F}" dt="2023-06-15T14:33:48.296" v="165" actId="47"/>
        <pc:sldMkLst>
          <pc:docMk/>
          <pc:sldMk cId="4083805765" sldId="379"/>
        </pc:sldMkLst>
      </pc:sldChg>
      <pc:sldChg chg="del">
        <pc:chgData name="Akash M" userId="11298d80-9f56-427a-8713-d01ae1c881ab" providerId="ADAL" clId="{8C507C39-4D41-4517-AFC7-0F52118F331F}" dt="2023-06-15T14:39:20.197" v="179" actId="47"/>
        <pc:sldMkLst>
          <pc:docMk/>
          <pc:sldMk cId="2965497499" sldId="380"/>
        </pc:sldMkLst>
      </pc:sldChg>
      <pc:sldChg chg="del">
        <pc:chgData name="Akash M" userId="11298d80-9f56-427a-8713-d01ae1c881ab" providerId="ADAL" clId="{8C507C39-4D41-4517-AFC7-0F52118F331F}" dt="2023-06-15T14:32:06.058" v="161" actId="47"/>
        <pc:sldMkLst>
          <pc:docMk/>
          <pc:sldMk cId="892746272" sldId="381"/>
        </pc:sldMkLst>
      </pc:sldChg>
      <pc:sldChg chg="del">
        <pc:chgData name="Akash M" userId="11298d80-9f56-427a-8713-d01ae1c881ab" providerId="ADAL" clId="{8C507C39-4D41-4517-AFC7-0F52118F331F}" dt="2023-06-15T14:34:17.177" v="171" actId="47"/>
        <pc:sldMkLst>
          <pc:docMk/>
          <pc:sldMk cId="3312777700" sldId="382"/>
        </pc:sldMkLst>
      </pc:sldChg>
      <pc:sldChg chg="modSp add mod ord">
        <pc:chgData name="Akash M" userId="11298d80-9f56-427a-8713-d01ae1c881ab" providerId="ADAL" clId="{8C507C39-4D41-4517-AFC7-0F52118F331F}" dt="2023-06-15T03:10:58.919" v="51" actId="20577"/>
        <pc:sldMkLst>
          <pc:docMk/>
          <pc:sldMk cId="1190124688" sldId="383"/>
        </pc:sldMkLst>
        <pc:spChg chg="mod">
          <ac:chgData name="Akash M" userId="11298d80-9f56-427a-8713-d01ae1c881ab" providerId="ADAL" clId="{8C507C39-4D41-4517-AFC7-0F52118F331F}" dt="2023-06-15T03:10:58.919" v="51" actId="20577"/>
          <ac:spMkLst>
            <pc:docMk/>
            <pc:sldMk cId="1190124688" sldId="383"/>
            <ac:spMk id="2" creationId="{737728DC-195E-4A4E-AEBA-5E0D1DB03B76}"/>
          </ac:spMkLst>
        </pc:spChg>
      </pc:sldChg>
      <pc:sldChg chg="addSp delSp modSp add mod ord">
        <pc:chgData name="Akash M" userId="11298d80-9f56-427a-8713-d01ae1c881ab" providerId="ADAL" clId="{8C507C39-4D41-4517-AFC7-0F52118F331F}" dt="2023-06-15T03:12:42.510" v="81" actId="1076"/>
        <pc:sldMkLst>
          <pc:docMk/>
          <pc:sldMk cId="702112780" sldId="384"/>
        </pc:sldMkLst>
        <pc:spChg chg="del">
          <ac:chgData name="Akash M" userId="11298d80-9f56-427a-8713-d01ae1c881ab" providerId="ADAL" clId="{8C507C39-4D41-4517-AFC7-0F52118F331F}" dt="2023-06-15T03:11:37.840" v="57" actId="478"/>
          <ac:spMkLst>
            <pc:docMk/>
            <pc:sldMk cId="702112780" sldId="384"/>
            <ac:spMk id="2" creationId="{51DF3D98-3C30-4CFC-8643-C81E829C8C25}"/>
          </ac:spMkLst>
        </pc:spChg>
        <pc:spChg chg="add del mod">
          <ac:chgData name="Akash M" userId="11298d80-9f56-427a-8713-d01ae1c881ab" providerId="ADAL" clId="{8C507C39-4D41-4517-AFC7-0F52118F331F}" dt="2023-06-15T03:11:39.191" v="58" actId="478"/>
          <ac:spMkLst>
            <pc:docMk/>
            <pc:sldMk cId="702112780" sldId="384"/>
            <ac:spMk id="4" creationId="{23C0A1B3-A5B5-F2FC-CA3A-C942ED5D4A6C}"/>
          </ac:spMkLst>
        </pc:spChg>
        <pc:spChg chg="add del mod">
          <ac:chgData name="Akash M" userId="11298d80-9f56-427a-8713-d01ae1c881ab" providerId="ADAL" clId="{8C507C39-4D41-4517-AFC7-0F52118F331F}" dt="2023-06-15T03:11:39.191" v="58" actId="478"/>
          <ac:spMkLst>
            <pc:docMk/>
            <pc:sldMk cId="702112780" sldId="384"/>
            <ac:spMk id="6" creationId="{C8EEA70E-F48B-1C8B-4A1F-2ED9503D1097}"/>
          </ac:spMkLst>
        </pc:spChg>
        <pc:spChg chg="add del mod">
          <ac:chgData name="Akash M" userId="11298d80-9f56-427a-8713-d01ae1c881ab" providerId="ADAL" clId="{8C507C39-4D41-4517-AFC7-0F52118F331F}" dt="2023-06-15T03:11:39.191" v="58" actId="478"/>
          <ac:spMkLst>
            <pc:docMk/>
            <pc:sldMk cId="702112780" sldId="384"/>
            <ac:spMk id="8" creationId="{199F1812-93DF-9CCF-DAB4-71F6EA6E9B1F}"/>
          </ac:spMkLst>
        </pc:spChg>
        <pc:spChg chg="del">
          <ac:chgData name="Akash M" userId="11298d80-9f56-427a-8713-d01ae1c881ab" providerId="ADAL" clId="{8C507C39-4D41-4517-AFC7-0F52118F331F}" dt="2023-06-15T03:11:37.840" v="57" actId="478"/>
          <ac:spMkLst>
            <pc:docMk/>
            <pc:sldMk cId="702112780" sldId="384"/>
            <ac:spMk id="9" creationId="{76767661-63CB-A645-82F2-3B860E338B67}"/>
          </ac:spMkLst>
        </pc:spChg>
        <pc:spChg chg="del">
          <ac:chgData name="Akash M" userId="11298d80-9f56-427a-8713-d01ae1c881ab" providerId="ADAL" clId="{8C507C39-4D41-4517-AFC7-0F52118F331F}" dt="2023-06-15T03:11:37.840" v="57" actId="478"/>
          <ac:spMkLst>
            <pc:docMk/>
            <pc:sldMk cId="702112780" sldId="384"/>
            <ac:spMk id="11" creationId="{F0F25866-5DB1-334A-8037-692579FBDE39}"/>
          </ac:spMkLst>
        </pc:spChg>
        <pc:spChg chg="add del mod">
          <ac:chgData name="Akash M" userId="11298d80-9f56-427a-8713-d01ae1c881ab" providerId="ADAL" clId="{8C507C39-4D41-4517-AFC7-0F52118F331F}" dt="2023-06-15T03:11:39.191" v="58" actId="478"/>
          <ac:spMkLst>
            <pc:docMk/>
            <pc:sldMk cId="702112780" sldId="384"/>
            <ac:spMk id="12" creationId="{12492A78-7CD3-DB29-08F1-1A1ACF5C3176}"/>
          </ac:spMkLst>
        </pc:spChg>
        <pc:spChg chg="add mod">
          <ac:chgData name="Akash M" userId="11298d80-9f56-427a-8713-d01ae1c881ab" providerId="ADAL" clId="{8C507C39-4D41-4517-AFC7-0F52118F331F}" dt="2023-06-15T03:12:42.510" v="81" actId="1076"/>
          <ac:spMkLst>
            <pc:docMk/>
            <pc:sldMk cId="702112780" sldId="384"/>
            <ac:spMk id="14" creationId="{ECDAFA76-22AC-4AE4-9689-15AEA26B783C}"/>
          </ac:spMkLst>
        </pc:spChg>
        <pc:picChg chg="del">
          <ac:chgData name="Akash M" userId="11298d80-9f56-427a-8713-d01ae1c881ab" providerId="ADAL" clId="{8C507C39-4D41-4517-AFC7-0F52118F331F}" dt="2023-06-15T03:11:37.840" v="57" actId="478"/>
          <ac:picMkLst>
            <pc:docMk/>
            <pc:sldMk cId="702112780" sldId="384"/>
            <ac:picMk id="13" creationId="{EC944911-7CDD-41CC-A7F0-5B0CF85D545C}"/>
          </ac:picMkLst>
        </pc:picChg>
        <pc:picChg chg="add mod">
          <ac:chgData name="Akash M" userId="11298d80-9f56-427a-8713-d01ae1c881ab" providerId="ADAL" clId="{8C507C39-4D41-4517-AFC7-0F52118F331F}" dt="2023-06-15T03:11:57.584" v="63" actId="1076"/>
          <ac:picMkLst>
            <pc:docMk/>
            <pc:sldMk cId="702112780" sldId="384"/>
            <ac:picMk id="1026" creationId="{6C84FC2C-7F98-A75D-89DE-FCE647168E33}"/>
          </ac:picMkLst>
        </pc:picChg>
      </pc:sldChg>
      <pc:sldChg chg="addSp delSp modSp add mod ord">
        <pc:chgData name="Akash M" userId="11298d80-9f56-427a-8713-d01ae1c881ab" providerId="ADAL" clId="{8C507C39-4D41-4517-AFC7-0F52118F331F}" dt="2023-06-16T04:22:57.010" v="654" actId="404"/>
        <pc:sldMkLst>
          <pc:docMk/>
          <pc:sldMk cId="582218820" sldId="385"/>
        </pc:sldMkLst>
        <pc:spChg chg="mod">
          <ac:chgData name="Akash M" userId="11298d80-9f56-427a-8713-d01ae1c881ab" providerId="ADAL" clId="{8C507C39-4D41-4517-AFC7-0F52118F331F}" dt="2023-06-16T04:14:20.435" v="268" actId="1076"/>
          <ac:spMkLst>
            <pc:docMk/>
            <pc:sldMk cId="582218820" sldId="385"/>
            <ac:spMk id="2" creationId="{68F0FA04-6227-9040-92A6-9514A59B8E7B}"/>
          </ac:spMkLst>
        </pc:spChg>
        <pc:spChg chg="mod">
          <ac:chgData name="Akash M" userId="11298d80-9f56-427a-8713-d01ae1c881ab" providerId="ADAL" clId="{8C507C39-4D41-4517-AFC7-0F52118F331F}" dt="2023-06-16T04:19:05.680" v="540" actId="20577"/>
          <ac:spMkLst>
            <pc:docMk/>
            <pc:sldMk cId="582218820" sldId="385"/>
            <ac:spMk id="4" creationId="{6AF03CC0-7DA0-ED4F-B612-580E138D588A}"/>
          </ac:spMkLst>
        </pc:spChg>
        <pc:spChg chg="mod">
          <ac:chgData name="Akash M" userId="11298d80-9f56-427a-8713-d01ae1c881ab" providerId="ADAL" clId="{8C507C39-4D41-4517-AFC7-0F52118F331F}" dt="2023-06-16T04:17:54.160" v="471" actId="20577"/>
          <ac:spMkLst>
            <pc:docMk/>
            <pc:sldMk cId="582218820" sldId="385"/>
            <ac:spMk id="5" creationId="{0B4B9306-DDC0-AD4F-A9C2-739C6AEB0172}"/>
          </ac:spMkLst>
        </pc:spChg>
        <pc:spChg chg="del mod">
          <ac:chgData name="Akash M" userId="11298d80-9f56-427a-8713-d01ae1c881ab" providerId="ADAL" clId="{8C507C39-4D41-4517-AFC7-0F52118F331F}" dt="2023-06-16T04:18:06.241" v="474" actId="478"/>
          <ac:spMkLst>
            <pc:docMk/>
            <pc:sldMk cId="582218820" sldId="385"/>
            <ac:spMk id="6" creationId="{B7D8EEE0-6E1C-9F47-936F-25FCC2FC368C}"/>
          </ac:spMkLst>
        </pc:spChg>
        <pc:spChg chg="add mod">
          <ac:chgData name="Akash M" userId="11298d80-9f56-427a-8713-d01ae1c881ab" providerId="ADAL" clId="{8C507C39-4D41-4517-AFC7-0F52118F331F}" dt="2023-06-16T04:22:57.010" v="654" actId="404"/>
          <ac:spMkLst>
            <pc:docMk/>
            <pc:sldMk cId="582218820" sldId="385"/>
            <ac:spMk id="10" creationId="{9FDB684A-A7E7-4F4F-94AB-BD443692908E}"/>
          </ac:spMkLst>
        </pc:spChg>
        <pc:spChg chg="mod">
          <ac:chgData name="Akash M" userId="11298d80-9f56-427a-8713-d01ae1c881ab" providerId="ADAL" clId="{8C507C39-4D41-4517-AFC7-0F52118F331F}" dt="2023-06-16T04:14:15.114" v="267" actId="1076"/>
          <ac:spMkLst>
            <pc:docMk/>
            <pc:sldMk cId="582218820" sldId="385"/>
            <ac:spMk id="11" creationId="{A6B0DE48-DF12-F91C-EFEB-A5E9E62B19FE}"/>
          </ac:spMkLst>
        </pc:spChg>
      </pc:sldChg>
      <pc:sldChg chg="modSp add del mod ord">
        <pc:chgData name="Akash M" userId="11298d80-9f56-427a-8713-d01ae1c881ab" providerId="ADAL" clId="{8C507C39-4D41-4517-AFC7-0F52118F331F}" dt="2023-06-15T14:34:06.824" v="166" actId="47"/>
        <pc:sldMkLst>
          <pc:docMk/>
          <pc:sldMk cId="3894259910" sldId="385"/>
        </pc:sldMkLst>
        <pc:spChg chg="mod">
          <ac:chgData name="Akash M" userId="11298d80-9f56-427a-8713-d01ae1c881ab" providerId="ADAL" clId="{8C507C39-4D41-4517-AFC7-0F52118F331F}" dt="2023-06-15T03:13:58.072" v="91"/>
          <ac:spMkLst>
            <pc:docMk/>
            <pc:sldMk cId="3894259910" sldId="385"/>
            <ac:spMk id="3" creationId="{A5ABDF8F-0AD5-5C43-9EF3-8679B9897E01}"/>
          </ac:spMkLst>
        </pc:spChg>
        <pc:spChg chg="mod">
          <ac:chgData name="Akash M" userId="11298d80-9f56-427a-8713-d01ae1c881ab" providerId="ADAL" clId="{8C507C39-4D41-4517-AFC7-0F52118F331F}" dt="2023-06-15T03:15:41.645" v="109" actId="207"/>
          <ac:spMkLst>
            <pc:docMk/>
            <pc:sldMk cId="3894259910" sldId="385"/>
            <ac:spMk id="5" creationId="{B55E5840-ED0D-0349-88F3-4E90A0094985}"/>
          </ac:spMkLst>
        </pc:spChg>
        <pc:spChg chg="mod">
          <ac:chgData name="Akash M" userId="11298d80-9f56-427a-8713-d01ae1c881ab" providerId="ADAL" clId="{8C507C39-4D41-4517-AFC7-0F52118F331F}" dt="2023-06-15T03:16:15.451" v="149" actId="207"/>
          <ac:spMkLst>
            <pc:docMk/>
            <pc:sldMk cId="3894259910" sldId="385"/>
            <ac:spMk id="7" creationId="{8820E658-15B8-6C4B-A736-3D894774670E}"/>
          </ac:spMkLst>
        </pc:spChg>
      </pc:sldChg>
      <pc:sldChg chg="addSp delSp modSp add mod ord replId">
        <pc:chgData name="Akash M" userId="11298d80-9f56-427a-8713-d01ae1c881ab" providerId="ADAL" clId="{8C507C39-4D41-4517-AFC7-0F52118F331F}" dt="2023-06-16T04:24:20.365" v="691" actId="1076"/>
        <pc:sldMkLst>
          <pc:docMk/>
          <pc:sldMk cId="1894466109" sldId="386"/>
        </pc:sldMkLst>
        <pc:spChg chg="mod">
          <ac:chgData name="Akash M" userId="11298d80-9f56-427a-8713-d01ae1c881ab" providerId="ADAL" clId="{8C507C39-4D41-4517-AFC7-0F52118F331F}" dt="2023-06-16T04:23:49.499" v="681" actId="20577"/>
          <ac:spMkLst>
            <pc:docMk/>
            <pc:sldMk cId="1894466109" sldId="386"/>
            <ac:spMk id="3" creationId="{1353F689-2E51-BF4F-AE47-7CEB7CC4C52A}"/>
          </ac:spMkLst>
        </pc:spChg>
        <pc:spChg chg="del mod">
          <ac:chgData name="Akash M" userId="11298d80-9f56-427a-8713-d01ae1c881ab" providerId="ADAL" clId="{8C507C39-4D41-4517-AFC7-0F52118F331F}" dt="2023-06-16T04:23:53.166" v="683" actId="478"/>
          <ac:spMkLst>
            <pc:docMk/>
            <pc:sldMk cId="1894466109" sldId="386"/>
            <ac:spMk id="4" creationId="{A17F80A9-6337-524E-AC61-32C5AFEE8E6D}"/>
          </ac:spMkLst>
        </pc:spChg>
        <pc:spChg chg="add del mod">
          <ac:chgData name="Akash M" userId="11298d80-9f56-427a-8713-d01ae1c881ab" providerId="ADAL" clId="{8C507C39-4D41-4517-AFC7-0F52118F331F}" dt="2023-06-16T04:23:55.779" v="685" actId="478"/>
          <ac:spMkLst>
            <pc:docMk/>
            <pc:sldMk cId="1894466109" sldId="386"/>
            <ac:spMk id="8" creationId="{C20C47D4-B26F-520D-5231-589D0A87BC31}"/>
          </ac:spMkLst>
        </pc:spChg>
        <pc:picChg chg="del">
          <ac:chgData name="Akash M" userId="11298d80-9f56-427a-8713-d01ae1c881ab" providerId="ADAL" clId="{8C507C39-4D41-4517-AFC7-0F52118F331F}" dt="2023-06-16T04:23:57.256" v="686" actId="478"/>
          <ac:picMkLst>
            <pc:docMk/>
            <pc:sldMk cId="1894466109" sldId="386"/>
            <ac:picMk id="10" creationId="{C476C6AA-69B3-FADE-7EB3-E74956DF62BE}"/>
          </ac:picMkLst>
        </pc:picChg>
        <pc:picChg chg="add mod">
          <ac:chgData name="Akash M" userId="11298d80-9f56-427a-8713-d01ae1c881ab" providerId="ADAL" clId="{8C507C39-4D41-4517-AFC7-0F52118F331F}" dt="2023-06-16T04:24:20.365" v="691" actId="1076"/>
          <ac:picMkLst>
            <pc:docMk/>
            <pc:sldMk cId="1894466109" sldId="386"/>
            <ac:picMk id="11" creationId="{02ACAE1B-88D0-0997-1CE4-FE56AAA2340A}"/>
          </ac:picMkLst>
        </pc:picChg>
      </pc:sldChg>
      <pc:sldChg chg="addSp delSp modSp add mod ord">
        <pc:chgData name="Akash M" userId="11298d80-9f56-427a-8713-d01ae1c881ab" providerId="ADAL" clId="{8C507C39-4D41-4517-AFC7-0F52118F331F}" dt="2023-06-16T04:27:10.158" v="737" actId="1076"/>
        <pc:sldMkLst>
          <pc:docMk/>
          <pc:sldMk cId="1317897099" sldId="387"/>
        </pc:sldMkLst>
        <pc:spChg chg="del">
          <ac:chgData name="Akash M" userId="11298d80-9f56-427a-8713-d01ae1c881ab" providerId="ADAL" clId="{8C507C39-4D41-4517-AFC7-0F52118F331F}" dt="2023-06-16T04:24:57.098" v="693" actId="478"/>
          <ac:spMkLst>
            <pc:docMk/>
            <pc:sldMk cId="1317897099" sldId="387"/>
            <ac:spMk id="2" creationId="{06B6DB07-C254-6BED-B584-5BF352D343CF}"/>
          </ac:spMkLst>
        </pc:spChg>
        <pc:spChg chg="add del mod">
          <ac:chgData name="Akash M" userId="11298d80-9f56-427a-8713-d01ae1c881ab" providerId="ADAL" clId="{8C507C39-4D41-4517-AFC7-0F52118F331F}" dt="2023-06-16T04:25:00.225" v="694" actId="478"/>
          <ac:spMkLst>
            <pc:docMk/>
            <pc:sldMk cId="1317897099" sldId="387"/>
            <ac:spMk id="4" creationId="{D9F78890-5D4E-4601-C772-26B8921A5F7F}"/>
          </ac:spMkLst>
        </pc:spChg>
        <pc:spChg chg="add mod">
          <ac:chgData name="Akash M" userId="11298d80-9f56-427a-8713-d01ae1c881ab" providerId="ADAL" clId="{8C507C39-4D41-4517-AFC7-0F52118F331F}" dt="2023-06-16T04:27:05.287" v="735" actId="1076"/>
          <ac:spMkLst>
            <pc:docMk/>
            <pc:sldMk cId="1317897099" sldId="387"/>
            <ac:spMk id="5" creationId="{3841C021-17CA-CFFF-4E30-F4AA66C14752}"/>
          </ac:spMkLst>
        </pc:spChg>
        <pc:spChg chg="del">
          <ac:chgData name="Akash M" userId="11298d80-9f56-427a-8713-d01ae1c881ab" providerId="ADAL" clId="{8C507C39-4D41-4517-AFC7-0F52118F331F}" dt="2023-06-16T04:24:57.098" v="693" actId="478"/>
          <ac:spMkLst>
            <pc:docMk/>
            <pc:sldMk cId="1317897099" sldId="387"/>
            <ac:spMk id="52" creationId="{FBB9DF51-0E3E-417C-690E-77C665EF2329}"/>
          </ac:spMkLst>
        </pc:spChg>
        <pc:spChg chg="del">
          <ac:chgData name="Akash M" userId="11298d80-9f56-427a-8713-d01ae1c881ab" providerId="ADAL" clId="{8C507C39-4D41-4517-AFC7-0F52118F331F}" dt="2023-06-16T04:24:57.098" v="693" actId="478"/>
          <ac:spMkLst>
            <pc:docMk/>
            <pc:sldMk cId="1317897099" sldId="387"/>
            <ac:spMk id="53" creationId="{9D551722-8718-FB26-E198-62DED3A84EA1}"/>
          </ac:spMkLst>
        </pc:spChg>
        <pc:spChg chg="del">
          <ac:chgData name="Akash M" userId="11298d80-9f56-427a-8713-d01ae1c881ab" providerId="ADAL" clId="{8C507C39-4D41-4517-AFC7-0F52118F331F}" dt="2023-06-16T04:24:57.098" v="693" actId="478"/>
          <ac:spMkLst>
            <pc:docMk/>
            <pc:sldMk cId="1317897099" sldId="387"/>
            <ac:spMk id="54" creationId="{CF549D54-F576-F232-2701-F9DD887A0B27}"/>
          </ac:spMkLst>
        </pc:spChg>
        <pc:picChg chg="del">
          <ac:chgData name="Akash M" userId="11298d80-9f56-427a-8713-d01ae1c881ab" providerId="ADAL" clId="{8C507C39-4D41-4517-AFC7-0F52118F331F}" dt="2023-06-16T04:24:57.098" v="693" actId="478"/>
          <ac:picMkLst>
            <pc:docMk/>
            <pc:sldMk cId="1317897099" sldId="387"/>
            <ac:picMk id="7" creationId="{5F2B2BB2-E2C3-6BAA-4EA2-98CED81F6AB7}"/>
          </ac:picMkLst>
        </pc:picChg>
        <pc:picChg chg="add mod">
          <ac:chgData name="Akash M" userId="11298d80-9f56-427a-8713-d01ae1c881ab" providerId="ADAL" clId="{8C507C39-4D41-4517-AFC7-0F52118F331F}" dt="2023-06-16T04:27:10.158" v="737" actId="1076"/>
          <ac:picMkLst>
            <pc:docMk/>
            <pc:sldMk cId="1317897099" sldId="387"/>
            <ac:picMk id="8" creationId="{BD786931-22F4-03FA-BC65-CB5FFAA3EFB9}"/>
          </ac:picMkLst>
        </pc:picChg>
      </pc:sldChg>
      <pc:sldChg chg="addSp modSp add mod">
        <pc:chgData name="Akash M" userId="11298d80-9f56-427a-8713-d01ae1c881ab" providerId="ADAL" clId="{8C507C39-4D41-4517-AFC7-0F52118F331F}" dt="2023-06-16T04:27:30.032" v="740" actId="962"/>
        <pc:sldMkLst>
          <pc:docMk/>
          <pc:sldMk cId="2594109632" sldId="388"/>
        </pc:sldMkLst>
        <pc:picChg chg="add mod">
          <ac:chgData name="Akash M" userId="11298d80-9f56-427a-8713-d01ae1c881ab" providerId="ADAL" clId="{8C507C39-4D41-4517-AFC7-0F52118F331F}" dt="2023-06-16T04:27:30.032" v="740" actId="962"/>
          <ac:picMkLst>
            <pc:docMk/>
            <pc:sldMk cId="2594109632" sldId="388"/>
            <ac:picMk id="3" creationId="{9EE97C6E-1054-9730-2B4D-68DA7085600A}"/>
          </ac:picMkLst>
        </pc:picChg>
      </pc:sldChg>
      <pc:sldChg chg="addSp modSp add mod">
        <pc:chgData name="Akash M" userId="11298d80-9f56-427a-8713-d01ae1c881ab" providerId="ADAL" clId="{8C507C39-4D41-4517-AFC7-0F52118F331F}" dt="2023-06-16T04:28:08.618" v="743" actId="962"/>
        <pc:sldMkLst>
          <pc:docMk/>
          <pc:sldMk cId="2974371419" sldId="389"/>
        </pc:sldMkLst>
        <pc:picChg chg="add mod">
          <ac:chgData name="Akash M" userId="11298d80-9f56-427a-8713-d01ae1c881ab" providerId="ADAL" clId="{8C507C39-4D41-4517-AFC7-0F52118F331F}" dt="2023-06-16T04:28:08.618" v="743" actId="962"/>
          <ac:picMkLst>
            <pc:docMk/>
            <pc:sldMk cId="2974371419" sldId="389"/>
            <ac:picMk id="3" creationId="{49EAAA94-3678-A2B1-C6EF-A50212CFB952}"/>
          </ac:picMkLst>
        </pc:picChg>
      </pc:sldChg>
      <pc:sldChg chg="addSp modSp add mod">
        <pc:chgData name="Akash M" userId="11298d80-9f56-427a-8713-d01ae1c881ab" providerId="ADAL" clId="{8C507C39-4D41-4517-AFC7-0F52118F331F}" dt="2023-06-16T04:28:18.012" v="746" actId="962"/>
        <pc:sldMkLst>
          <pc:docMk/>
          <pc:sldMk cId="1587427301" sldId="390"/>
        </pc:sldMkLst>
        <pc:picChg chg="add mod">
          <ac:chgData name="Akash M" userId="11298d80-9f56-427a-8713-d01ae1c881ab" providerId="ADAL" clId="{8C507C39-4D41-4517-AFC7-0F52118F331F}" dt="2023-06-16T04:28:18.012" v="746" actId="962"/>
          <ac:picMkLst>
            <pc:docMk/>
            <pc:sldMk cId="1587427301" sldId="390"/>
            <ac:picMk id="3" creationId="{92876303-0F3C-6B98-FCA1-ED824FC22F5B}"/>
          </ac:picMkLst>
        </pc:picChg>
      </pc:sldChg>
      <pc:sldChg chg="addSp delSp modSp add mod">
        <pc:chgData name="Akash M" userId="11298d80-9f56-427a-8713-d01ae1c881ab" providerId="ADAL" clId="{8C507C39-4D41-4517-AFC7-0F52118F331F}" dt="2023-06-16T04:28:28.565" v="752" actId="962"/>
        <pc:sldMkLst>
          <pc:docMk/>
          <pc:sldMk cId="1554405910" sldId="391"/>
        </pc:sldMkLst>
        <pc:picChg chg="del mod">
          <ac:chgData name="Akash M" userId="11298d80-9f56-427a-8713-d01ae1c881ab" providerId="ADAL" clId="{8C507C39-4D41-4517-AFC7-0F52118F331F}" dt="2023-06-16T04:28:22.672" v="749" actId="478"/>
          <ac:picMkLst>
            <pc:docMk/>
            <pc:sldMk cId="1554405910" sldId="391"/>
            <ac:picMk id="3" creationId="{92876303-0F3C-6B98-FCA1-ED824FC22F5B}"/>
          </ac:picMkLst>
        </pc:picChg>
        <pc:picChg chg="add mod">
          <ac:chgData name="Akash M" userId="11298d80-9f56-427a-8713-d01ae1c881ab" providerId="ADAL" clId="{8C507C39-4D41-4517-AFC7-0F52118F331F}" dt="2023-06-16T04:28:28.565" v="752" actId="962"/>
          <ac:picMkLst>
            <pc:docMk/>
            <pc:sldMk cId="1554405910" sldId="391"/>
            <ac:picMk id="4" creationId="{CB68A1D2-0518-848F-2B2B-17E6AF65A2AE}"/>
          </ac:picMkLst>
        </pc:picChg>
      </pc:sldChg>
      <pc:sldChg chg="add del">
        <pc:chgData name="Akash M" userId="11298d80-9f56-427a-8713-d01ae1c881ab" providerId="ADAL" clId="{8C507C39-4D41-4517-AFC7-0F52118F331F}" dt="2023-06-16T04:28:35.576" v="755" actId="47"/>
        <pc:sldMkLst>
          <pc:docMk/>
          <pc:sldMk cId="710609942" sldId="392"/>
        </pc:sldMkLst>
      </pc:sldChg>
      <pc:sldChg chg="addSp delSp modSp add mod">
        <pc:chgData name="Akash M" userId="11298d80-9f56-427a-8713-d01ae1c881ab" providerId="ADAL" clId="{8C507C39-4D41-4517-AFC7-0F52118F331F}" dt="2023-06-16T04:28:57.444" v="758" actId="27614"/>
        <pc:sldMkLst>
          <pc:docMk/>
          <pc:sldMk cId="564942233" sldId="393"/>
        </pc:sldMkLst>
        <pc:picChg chg="add mod">
          <ac:chgData name="Akash M" userId="11298d80-9f56-427a-8713-d01ae1c881ab" providerId="ADAL" clId="{8C507C39-4D41-4517-AFC7-0F52118F331F}" dt="2023-06-16T04:28:57.444" v="758" actId="27614"/>
          <ac:picMkLst>
            <pc:docMk/>
            <pc:sldMk cId="564942233" sldId="393"/>
            <ac:picMk id="3" creationId="{9B995638-7027-0AF5-EAB5-287200CA8C8A}"/>
          </ac:picMkLst>
        </pc:picChg>
        <pc:picChg chg="del">
          <ac:chgData name="Akash M" userId="11298d80-9f56-427a-8713-d01ae1c881ab" providerId="ADAL" clId="{8C507C39-4D41-4517-AFC7-0F52118F331F}" dt="2023-06-16T04:28:50.269" v="756" actId="478"/>
          <ac:picMkLst>
            <pc:docMk/>
            <pc:sldMk cId="564942233" sldId="393"/>
            <ac:picMk id="4" creationId="{CB68A1D2-0518-848F-2B2B-17E6AF65A2AE}"/>
          </ac:picMkLst>
        </pc:picChg>
      </pc:sldChg>
      <pc:sldChg chg="addSp delSp modSp add mod">
        <pc:chgData name="Akash M" userId="11298d80-9f56-427a-8713-d01ae1c881ab" providerId="ADAL" clId="{8C507C39-4D41-4517-AFC7-0F52118F331F}" dt="2023-06-16T04:29:19.403" v="763" actId="962"/>
        <pc:sldMkLst>
          <pc:docMk/>
          <pc:sldMk cId="605478721" sldId="394"/>
        </pc:sldMkLst>
        <pc:picChg chg="del">
          <ac:chgData name="Akash M" userId="11298d80-9f56-427a-8713-d01ae1c881ab" providerId="ADAL" clId="{8C507C39-4D41-4517-AFC7-0F52118F331F}" dt="2023-06-16T04:29:14.356" v="760" actId="478"/>
          <ac:picMkLst>
            <pc:docMk/>
            <pc:sldMk cId="605478721" sldId="394"/>
            <ac:picMk id="3" creationId="{9B995638-7027-0AF5-EAB5-287200CA8C8A}"/>
          </ac:picMkLst>
        </pc:picChg>
        <pc:picChg chg="add mod">
          <ac:chgData name="Akash M" userId="11298d80-9f56-427a-8713-d01ae1c881ab" providerId="ADAL" clId="{8C507C39-4D41-4517-AFC7-0F52118F331F}" dt="2023-06-16T04:29:19.403" v="763" actId="962"/>
          <ac:picMkLst>
            <pc:docMk/>
            <pc:sldMk cId="605478721" sldId="394"/>
            <ac:picMk id="4" creationId="{A3CCF790-0A4C-1FB3-3292-EE37E7BE7F56}"/>
          </ac:picMkLst>
        </pc:picChg>
      </pc:sldChg>
      <pc:sldChg chg="addSp delSp modSp add mod">
        <pc:chgData name="Akash M" userId="11298d80-9f56-427a-8713-d01ae1c881ab" providerId="ADAL" clId="{8C507C39-4D41-4517-AFC7-0F52118F331F}" dt="2023-06-16T04:29:53.414" v="768" actId="962"/>
        <pc:sldMkLst>
          <pc:docMk/>
          <pc:sldMk cId="3958798460" sldId="395"/>
        </pc:sldMkLst>
        <pc:picChg chg="add mod">
          <ac:chgData name="Akash M" userId="11298d80-9f56-427a-8713-d01ae1c881ab" providerId="ADAL" clId="{8C507C39-4D41-4517-AFC7-0F52118F331F}" dt="2023-06-16T04:29:53.414" v="768" actId="962"/>
          <ac:picMkLst>
            <pc:docMk/>
            <pc:sldMk cId="3958798460" sldId="395"/>
            <ac:picMk id="3" creationId="{2BD4BF18-B3B6-BAFB-7CC8-F5229DB11D4E}"/>
          </ac:picMkLst>
        </pc:picChg>
        <pc:picChg chg="del">
          <ac:chgData name="Akash M" userId="11298d80-9f56-427a-8713-d01ae1c881ab" providerId="ADAL" clId="{8C507C39-4D41-4517-AFC7-0F52118F331F}" dt="2023-06-16T04:29:48.685" v="765" actId="478"/>
          <ac:picMkLst>
            <pc:docMk/>
            <pc:sldMk cId="3958798460" sldId="395"/>
            <ac:picMk id="4" creationId="{A3CCF790-0A4C-1FB3-3292-EE37E7BE7F56}"/>
          </ac:picMkLst>
        </pc:picChg>
      </pc:sldChg>
      <pc:sldChg chg="addSp delSp modSp add mod">
        <pc:chgData name="Akash M" userId="11298d80-9f56-427a-8713-d01ae1c881ab" providerId="ADAL" clId="{8C507C39-4D41-4517-AFC7-0F52118F331F}" dt="2023-06-16T04:30:10.272" v="773" actId="962"/>
        <pc:sldMkLst>
          <pc:docMk/>
          <pc:sldMk cId="2538470015" sldId="396"/>
        </pc:sldMkLst>
        <pc:picChg chg="del">
          <ac:chgData name="Akash M" userId="11298d80-9f56-427a-8713-d01ae1c881ab" providerId="ADAL" clId="{8C507C39-4D41-4517-AFC7-0F52118F331F}" dt="2023-06-16T04:30:04.725" v="770" actId="478"/>
          <ac:picMkLst>
            <pc:docMk/>
            <pc:sldMk cId="2538470015" sldId="396"/>
            <ac:picMk id="3" creationId="{2BD4BF18-B3B6-BAFB-7CC8-F5229DB11D4E}"/>
          </ac:picMkLst>
        </pc:picChg>
        <pc:picChg chg="add mod">
          <ac:chgData name="Akash M" userId="11298d80-9f56-427a-8713-d01ae1c881ab" providerId="ADAL" clId="{8C507C39-4D41-4517-AFC7-0F52118F331F}" dt="2023-06-16T04:30:10.272" v="773" actId="962"/>
          <ac:picMkLst>
            <pc:docMk/>
            <pc:sldMk cId="2538470015" sldId="396"/>
            <ac:picMk id="4" creationId="{4523194A-651B-DE35-F68E-2582DB88DAB6}"/>
          </ac:picMkLst>
        </pc:picChg>
      </pc:sldChg>
      <pc:sldChg chg="addSp delSp modSp add mod">
        <pc:chgData name="Akash M" userId="11298d80-9f56-427a-8713-d01ae1c881ab" providerId="ADAL" clId="{8C507C39-4D41-4517-AFC7-0F52118F331F}" dt="2023-06-16T04:30:23.923" v="778" actId="962"/>
        <pc:sldMkLst>
          <pc:docMk/>
          <pc:sldMk cId="2299302507" sldId="397"/>
        </pc:sldMkLst>
        <pc:picChg chg="add mod">
          <ac:chgData name="Akash M" userId="11298d80-9f56-427a-8713-d01ae1c881ab" providerId="ADAL" clId="{8C507C39-4D41-4517-AFC7-0F52118F331F}" dt="2023-06-16T04:30:23.923" v="778" actId="962"/>
          <ac:picMkLst>
            <pc:docMk/>
            <pc:sldMk cId="2299302507" sldId="397"/>
            <ac:picMk id="3" creationId="{5C80C8A8-1A3C-E3FB-C5E4-840134DFF320}"/>
          </ac:picMkLst>
        </pc:picChg>
        <pc:picChg chg="del">
          <ac:chgData name="Akash M" userId="11298d80-9f56-427a-8713-d01ae1c881ab" providerId="ADAL" clId="{8C507C39-4D41-4517-AFC7-0F52118F331F}" dt="2023-06-16T04:30:19.383" v="775" actId="478"/>
          <ac:picMkLst>
            <pc:docMk/>
            <pc:sldMk cId="2299302507" sldId="397"/>
            <ac:picMk id="4" creationId="{4523194A-651B-DE35-F68E-2582DB88DAB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6/19/2023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984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4D182-A7DD-4F7B-B207-262854316E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B29252-5D0B-4B9D-9FBD-8EC0929FE0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FA07F3-F8E4-4505-85EC-22734AC687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65D22-FEF5-4F30-8822-5D2378806A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>
          <p15:clr>
            <a:srgbClr val="FBAE40"/>
          </p15:clr>
        </p15:guide>
        <p15:guide id="11" pos="2880">
          <p15:clr>
            <a:srgbClr val="FBAE40"/>
          </p15:clr>
        </p15:guide>
        <p15:guide id="12" orient="horz" pos="17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5E38A-5516-4C3E-88FC-0DCBD876054B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25273-038D-4F51-A093-83D80104F21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55503-4608-4F79-A5D4-B2F67958F26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AFA395-FE4C-4A99-A74E-57757D8473E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64E0B3-57C5-4DAF-8531-F39610E77C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0EC46-C626-4D58-AB64-0B3B850D14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>
          <p15:clr>
            <a:srgbClr val="FBAE40"/>
          </p15:clr>
        </p15:guide>
        <p15:guide id="7" orient="horz" pos="1440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1012B1-809A-45CE-9FED-46D08DC8C42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B6FA27-6601-4107-A3C9-808CB443024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411D2-78FE-46C1-9EA9-C6A882903B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DAF8F-82DB-4DBE-9041-71217A4516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89364-B1CB-4E72-A6BB-95A34B50661C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09328F-B310-4BF3-883E-BA9A39676AF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June 19, 2023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AWS PROJECTS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/>
              <a:t>AWS PROJECTS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Vishal </a:t>
            </a:r>
            <a:r>
              <a:rPr lang="en-US" dirty="0" err="1">
                <a:latin typeface="+mj-lt"/>
              </a:rPr>
              <a:t>kumar</a:t>
            </a:r>
            <a:r>
              <a:rPr lang="en-US" dirty="0">
                <a:latin typeface="+mj-lt"/>
              </a:rPr>
              <a:t> S</a:t>
            </a:r>
          </a:p>
          <a:p>
            <a:r>
              <a:rPr lang="en-US" dirty="0">
                <a:latin typeface="+mj-lt"/>
              </a:rPr>
              <a:t>Assistant Associate – CDE </a:t>
            </a:r>
            <a:endParaRPr lang="en-US" dirty="0"/>
          </a:p>
          <a:p>
            <a:r>
              <a:rPr lang="en-US" dirty="0"/>
              <a:t>June 15, 2023</a:t>
            </a:r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Date Placeholder 4">
            <a:extLst>
              <a:ext uri="{FF2B5EF4-FFF2-40B4-BE49-F238E27FC236}">
                <a16:creationId xmlns:a16="http://schemas.microsoft.com/office/drawing/2014/main" id="{FBB9DF51-0E3E-417C-690E-77C665EF2329}"/>
              </a:ext>
            </a:extLst>
          </p:cNvPr>
          <p:cNvSpPr txBox="1">
            <a:spLocks/>
          </p:cNvSpPr>
          <p:nvPr/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anchor="t">
            <a:normAutofit fontScale="62500" lnSpcReduction="2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June 19, 2023</a:t>
            </a:fld>
            <a:endParaRPr lang="en-US"/>
          </a:p>
        </p:txBody>
      </p:sp>
      <p:sp>
        <p:nvSpPr>
          <p:cNvPr id="53" name="Footer Placeholder 5">
            <a:extLst>
              <a:ext uri="{FF2B5EF4-FFF2-40B4-BE49-F238E27FC236}">
                <a16:creationId xmlns:a16="http://schemas.microsoft.com/office/drawing/2014/main" id="{9D551722-8718-FB26-E198-62DED3A84EA1}"/>
              </a:ext>
            </a:extLst>
          </p:cNvPr>
          <p:cNvSpPr txBox="1">
            <a:spLocks/>
          </p:cNvSpPr>
          <p:nvPr/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Font typeface="Arial" panose="020B0604020202020204" pitchFamily="34" charset="0"/>
              <a:buNone/>
              <a:defRPr sz="1800" b="0" i="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/>
              <a:t>AWS PROJECTS</a:t>
            </a:r>
          </a:p>
        </p:txBody>
      </p:sp>
      <p:sp>
        <p:nvSpPr>
          <p:cNvPr id="54" name="Slide Number Placeholder 6">
            <a:extLst>
              <a:ext uri="{FF2B5EF4-FFF2-40B4-BE49-F238E27FC236}">
                <a16:creationId xmlns:a16="http://schemas.microsoft.com/office/drawing/2014/main" id="{CF549D54-F576-F232-2701-F9DD887A0B27}"/>
              </a:ext>
            </a:extLst>
          </p:cNvPr>
          <p:cNvSpPr txBox="1">
            <a:spLocks/>
          </p:cNvSpPr>
          <p:nvPr/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5" name="Picture 4" descr="A picture containing black, screenshot, darkness, black and white&#10;&#10;Description automatically generated">
            <a:extLst>
              <a:ext uri="{FF2B5EF4-FFF2-40B4-BE49-F238E27FC236}">
                <a16:creationId xmlns:a16="http://schemas.microsoft.com/office/drawing/2014/main" id="{1288F1A3-464C-FC74-AB44-3DB7B99E6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01" y="767420"/>
            <a:ext cx="9198421" cy="5812451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55F0EDAD-779D-0466-6221-639AA0741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anchor="b">
            <a:normAutofit/>
          </a:bodyPr>
          <a:lstStyle/>
          <a:p>
            <a:r>
              <a:rPr lang="en-US" b="0" dirty="0"/>
              <a:t>Table Structure</a:t>
            </a:r>
          </a:p>
        </p:txBody>
      </p:sp>
    </p:spTree>
    <p:extLst>
      <p:ext uri="{BB962C8B-B14F-4D97-AF65-F5344CB8AC3E}">
        <p14:creationId xmlns:p14="http://schemas.microsoft.com/office/powerpoint/2010/main" val="712435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1197115"/>
            <a:ext cx="4941477" cy="610863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Processing Parquet File Format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72358" y="2170093"/>
            <a:ext cx="6866284" cy="3689574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endParaRPr lang="en-US" dirty="0"/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Read the Parquet file from the S3 bucket.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Extract the necessary fields (</a:t>
            </a:r>
            <a:r>
              <a:rPr lang="en-US" dirty="0" err="1"/>
              <a:t>trnrefid</a:t>
            </a:r>
            <a:r>
              <a:rPr lang="en-US" dirty="0"/>
              <a:t>, code, </a:t>
            </a:r>
            <a:r>
              <a:rPr lang="en-US" dirty="0" err="1"/>
              <a:t>tdate</a:t>
            </a:r>
            <a:r>
              <a:rPr lang="en-US" dirty="0"/>
              <a:t>, </a:t>
            </a:r>
            <a:r>
              <a:rPr lang="en-US" dirty="0" err="1"/>
              <a:t>trn_amount</a:t>
            </a:r>
            <a:r>
              <a:rPr lang="en-US" dirty="0"/>
              <a:t>, vat, </a:t>
            </a:r>
            <a:r>
              <a:rPr lang="en-US" dirty="0" err="1"/>
              <a:t>excise_duty</a:t>
            </a:r>
            <a:r>
              <a:rPr lang="en-US" dirty="0"/>
              <a:t>).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Generate voucher code from </a:t>
            </a:r>
            <a:r>
              <a:rPr lang="en-US" dirty="0" err="1"/>
              <a:t>trnrefid</a:t>
            </a:r>
            <a:r>
              <a:rPr lang="en-US" dirty="0"/>
              <a:t>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Create three separate transaction entries for each transaction: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Credit "Product Sale" with </a:t>
            </a:r>
            <a:r>
              <a:rPr lang="en-US" dirty="0" err="1"/>
              <a:t>trn_amount</a:t>
            </a:r>
            <a:r>
              <a:rPr lang="en-US" dirty="0"/>
              <a:t>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Credit "Value Added Tax" with vat.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Credit "Excise Duty" with </a:t>
            </a:r>
            <a:r>
              <a:rPr lang="en-US" dirty="0" err="1"/>
              <a:t>excise_duty</a:t>
            </a:r>
            <a:r>
              <a:rPr lang="en-US" dirty="0"/>
              <a:t>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Validate the transaction date to ensure it's not a future date.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Post the transactions to the </a:t>
            </a:r>
            <a:r>
              <a:rPr lang="en-US" dirty="0" err="1"/>
              <a:t>ledger_txn</a:t>
            </a:r>
            <a:r>
              <a:rPr lang="en-US" dirty="0"/>
              <a:t> table.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If any transaction fails, create a separate file for failed records.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June 19,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AWS PROJECTS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49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1210367"/>
            <a:ext cx="4941477" cy="610863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Processing Avro File</a:t>
            </a:r>
            <a:br>
              <a:rPr lang="en-US" dirty="0"/>
            </a:br>
            <a:r>
              <a:rPr lang="en-US" dirty="0"/>
              <a:t>Format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72358" y="2170093"/>
            <a:ext cx="6866284" cy="368957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Read the Avro file from the S3 bucket.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Extract the necessary fields (</a:t>
            </a:r>
            <a:r>
              <a:rPr lang="en-US" dirty="0" err="1"/>
              <a:t>Tran_ref_id</a:t>
            </a:r>
            <a:r>
              <a:rPr lang="en-US" dirty="0"/>
              <a:t>, </a:t>
            </a:r>
            <a:r>
              <a:rPr lang="en-US" dirty="0" err="1"/>
              <a:t>Transaction_dt</a:t>
            </a:r>
            <a:r>
              <a:rPr lang="en-US" dirty="0"/>
              <a:t>, amt, </a:t>
            </a:r>
            <a:r>
              <a:rPr lang="en-US" dirty="0" err="1"/>
              <a:t>gst</a:t>
            </a:r>
            <a:r>
              <a:rPr lang="en-US" dirty="0"/>
              <a:t>, </a:t>
            </a:r>
            <a:r>
              <a:rPr lang="en-US" dirty="0" err="1"/>
              <a:t>custom_duty</a:t>
            </a:r>
            <a:r>
              <a:rPr lang="en-US" dirty="0"/>
              <a:t>).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Generate voucher code from </a:t>
            </a:r>
            <a:r>
              <a:rPr lang="en-US" dirty="0" err="1"/>
              <a:t>Tran_ref_id</a:t>
            </a:r>
            <a:r>
              <a:rPr lang="en-US" dirty="0"/>
              <a:t>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Create three separate transaction entries for each transaction: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Credit "Product Sale" with amt.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Credit an appropriate account with </a:t>
            </a:r>
            <a:r>
              <a:rPr lang="en-US" dirty="0" err="1"/>
              <a:t>gst</a:t>
            </a:r>
            <a:r>
              <a:rPr lang="en-US" dirty="0"/>
              <a:t>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Credit "Custom Duty" with </a:t>
            </a:r>
            <a:r>
              <a:rPr lang="en-US" dirty="0" err="1"/>
              <a:t>custom_duty</a:t>
            </a:r>
            <a:r>
              <a:rPr lang="en-US" dirty="0"/>
              <a:t>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Validate the transaction date to ensure it's not a future date.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Post the transactions to the </a:t>
            </a:r>
            <a:r>
              <a:rPr lang="en-US" dirty="0" err="1"/>
              <a:t>ledger_txn</a:t>
            </a:r>
            <a:r>
              <a:rPr lang="en-US" dirty="0"/>
              <a:t> table.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If any transaction fails, create a separate file for failed records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June 19,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AWS PROJECTS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18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Date Placeholder 4">
            <a:extLst>
              <a:ext uri="{FF2B5EF4-FFF2-40B4-BE49-F238E27FC236}">
                <a16:creationId xmlns:a16="http://schemas.microsoft.com/office/drawing/2014/main" id="{FBB9DF51-0E3E-417C-690E-77C665EF2329}"/>
              </a:ext>
            </a:extLst>
          </p:cNvPr>
          <p:cNvSpPr txBox="1">
            <a:spLocks/>
          </p:cNvSpPr>
          <p:nvPr/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anchor="t">
            <a:normAutofit fontScale="62500" lnSpcReduction="2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June 19, 2023</a:t>
            </a:fld>
            <a:endParaRPr lang="en-US"/>
          </a:p>
        </p:txBody>
      </p:sp>
      <p:sp>
        <p:nvSpPr>
          <p:cNvPr id="53" name="Footer Placeholder 5">
            <a:extLst>
              <a:ext uri="{FF2B5EF4-FFF2-40B4-BE49-F238E27FC236}">
                <a16:creationId xmlns:a16="http://schemas.microsoft.com/office/drawing/2014/main" id="{9D551722-8718-FB26-E198-62DED3A84EA1}"/>
              </a:ext>
            </a:extLst>
          </p:cNvPr>
          <p:cNvSpPr txBox="1">
            <a:spLocks/>
          </p:cNvSpPr>
          <p:nvPr/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Font typeface="Arial" panose="020B0604020202020204" pitchFamily="34" charset="0"/>
              <a:buNone/>
              <a:defRPr sz="1800" b="0" i="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/>
              <a:t>AWS PROJECTS</a:t>
            </a:r>
          </a:p>
        </p:txBody>
      </p:sp>
      <p:sp>
        <p:nvSpPr>
          <p:cNvPr id="54" name="Slide Number Placeholder 6">
            <a:extLst>
              <a:ext uri="{FF2B5EF4-FFF2-40B4-BE49-F238E27FC236}">
                <a16:creationId xmlns:a16="http://schemas.microsoft.com/office/drawing/2014/main" id="{CF549D54-F576-F232-2701-F9DD887A0B27}"/>
              </a:ext>
            </a:extLst>
          </p:cNvPr>
          <p:cNvSpPr txBox="1">
            <a:spLocks/>
          </p:cNvSpPr>
          <p:nvPr/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06B6DB07-C254-6BED-B584-5BF352D3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879063"/>
            <a:ext cx="4941477" cy="610863"/>
          </a:xfrm>
        </p:spPr>
        <p:txBody>
          <a:bodyPr anchor="b">
            <a:normAutofit fontScale="90000"/>
          </a:bodyPr>
          <a:lstStyle/>
          <a:p>
            <a:r>
              <a:rPr lang="en-US" b="0" dirty="0"/>
              <a:t>System Architecture</a:t>
            </a:r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F2B2BB2-E2C3-6BAA-4EA2-98CED81F6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67" y="1489926"/>
            <a:ext cx="10018643" cy="521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895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697348"/>
            <a:ext cx="4941477" cy="610863"/>
          </a:xfrm>
        </p:spPr>
        <p:txBody>
          <a:bodyPr>
            <a:noAutofit/>
          </a:bodyPr>
          <a:lstStyle/>
          <a:p>
            <a:r>
              <a:rPr lang="en-US" sz="4800" dirty="0"/>
              <a:t>Project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657E5-4675-E84E-840E-4F6D4868C5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AWS Services: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F03CC0-7DA0-ED4F-B612-580E138D588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Dataset Details: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4B9306-DDC0-AD4F-A9C2-739C6AEB0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86446"/>
            <a:ext cx="4827178" cy="1942138"/>
          </a:xfrm>
        </p:spPr>
        <p:txBody>
          <a:bodyPr>
            <a:normAutofit fontScale="92500"/>
          </a:bodyPr>
          <a:lstStyle/>
          <a:p>
            <a:r>
              <a:rPr lang="en-US" sz="1800" dirty="0"/>
              <a:t>AWS SQS: Message queue service for receiving live transaction data from a third-party system.</a:t>
            </a:r>
          </a:p>
          <a:p>
            <a:r>
              <a:rPr lang="en-US" sz="1800" dirty="0"/>
              <a:t>AWS Lambda: Serverless compute service for processing and handling the received messages.</a:t>
            </a:r>
          </a:p>
          <a:p>
            <a:r>
              <a:rPr lang="en-US" sz="1800" dirty="0"/>
              <a:t>DynamoDB: NoSQL database for storing Account Master and Source System Master data.</a:t>
            </a:r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D8EEE0-6E1C-9F47-936F-25FCC2FC368C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Data will be pushed into (SQS)Que from Various</a:t>
            </a:r>
          </a:p>
          <a:p>
            <a:pPr marL="0" indent="0">
              <a:buNone/>
            </a:pPr>
            <a:r>
              <a:rPr lang="en-US" sz="1800" dirty="0"/>
              <a:t>Sources.</a:t>
            </a:r>
          </a:p>
          <a:p>
            <a:pPr marL="0" indent="0">
              <a:buNone/>
            </a:pPr>
            <a:r>
              <a:rPr lang="en-US" sz="1800" dirty="0"/>
              <a:t>Streaming Data can be pushed into Que from services like Kinesis</a:t>
            </a:r>
          </a:p>
          <a:p>
            <a:pPr marL="0" indent="0">
              <a:buNone/>
            </a:pPr>
            <a:r>
              <a:rPr lang="en-US" sz="1800" dirty="0"/>
              <a:t>.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E44123-0AF5-4A4C-B0C7-BB7409DE816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z="1200" smtClean="0"/>
              <a:pPr/>
              <a:t>June 19, 2023</a:t>
            </a:fld>
            <a:endParaRPr lang="en-US" sz="12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659727-BBB9-9B49-BCA1-694F74F717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z="1200" dirty="0"/>
              <a:t>AWS PROJECTS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fld id="{294A09A9-5501-47C1-A89A-A340965A2BE2}" type="slidenum">
              <a:rPr lang="en-US" sz="1200" smtClean="0"/>
              <a:pPr algn="l"/>
              <a:t>14</a:t>
            </a:fld>
            <a:endParaRPr 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B0DE48-DF12-F91C-EFEB-A5E9E62B19FE}"/>
              </a:ext>
            </a:extLst>
          </p:cNvPr>
          <p:cNvSpPr txBox="1"/>
          <p:nvPr/>
        </p:nvSpPr>
        <p:spPr>
          <a:xfrm>
            <a:off x="834887" y="1433456"/>
            <a:ext cx="6096000" cy="396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Capture transaction data from SQS queue</a:t>
            </a:r>
            <a:endParaRPr lang="en-IN" sz="1050" dirty="0">
              <a:solidFill>
                <a:schemeClr val="bg1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460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400" dirty="0"/>
              <a:t>Detailed Workflow: </a:t>
            </a:r>
            <a:endParaRPr lang="en-US" sz="41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7900" y="2193284"/>
            <a:ext cx="8187700" cy="3064515"/>
          </a:xfrm>
        </p:spPr>
        <p:txBody>
          <a:bodyPr>
            <a:noAutofit/>
          </a:bodyPr>
          <a:lstStyle/>
          <a:p>
            <a:r>
              <a:rPr lang="en-US" sz="1400" b="1" dirty="0"/>
              <a:t>Third-Party System Integration: </a:t>
            </a:r>
          </a:p>
          <a:p>
            <a:r>
              <a:rPr lang="en-US" sz="1400" dirty="0"/>
              <a:t>The third-party system will post live transaction data to the SQS queue in JSON format. </a:t>
            </a:r>
          </a:p>
          <a:p>
            <a:r>
              <a:rPr lang="en-US" sz="1400" dirty="0"/>
              <a:t>The SQS queue acts as a buffer, decoupling the transaction processing from the third-party system. </a:t>
            </a:r>
          </a:p>
          <a:p>
            <a:r>
              <a:rPr lang="en-US" sz="1400" b="1" dirty="0"/>
              <a:t>Message Processing: </a:t>
            </a:r>
          </a:p>
          <a:p>
            <a:r>
              <a:rPr lang="en-US" sz="1400" dirty="0"/>
              <a:t>AWS Lambda functions are triggered by messages from the SQS queue. </a:t>
            </a:r>
          </a:p>
          <a:p>
            <a:r>
              <a:rPr lang="en-US" sz="1400" dirty="0"/>
              <a:t>The Lambda function retrieves the message from the queue. </a:t>
            </a:r>
          </a:p>
          <a:p>
            <a:r>
              <a:rPr lang="en-US" sz="1400" dirty="0"/>
              <a:t>The JSON message is parsed to extract the relevant transaction details. </a:t>
            </a:r>
          </a:p>
          <a:p>
            <a:r>
              <a:rPr lang="en-US" sz="1400" dirty="0"/>
              <a:t>Validations are performed on the transaction data. </a:t>
            </a:r>
          </a:p>
          <a:p>
            <a:r>
              <a:rPr lang="en-US" sz="1400" b="1" dirty="0"/>
              <a:t>Transaction Creation: </a:t>
            </a:r>
          </a:p>
          <a:p>
            <a:r>
              <a:rPr lang="en-US" sz="1400" dirty="0"/>
              <a:t>Based on the transaction details, three separate transactions are created for each incoming transaction. </a:t>
            </a:r>
          </a:p>
          <a:p>
            <a:r>
              <a:rPr lang="en-US" sz="1400" dirty="0"/>
              <a:t>The transactions are recorded in the Ledger Transaction table in DynamoDB.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June 19,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AWS PROJECTS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pic>
        <p:nvPicPr>
          <p:cNvPr id="8" name="Picture 7" descr="A picture containing text, screenshot, logo, font&#10;&#10;Description automatically generated">
            <a:extLst>
              <a:ext uri="{FF2B5EF4-FFF2-40B4-BE49-F238E27FC236}">
                <a16:creationId xmlns:a16="http://schemas.microsoft.com/office/drawing/2014/main" id="{C3EE4D50-A18F-E66B-4D85-22B50FE23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436" y="582522"/>
            <a:ext cx="2329664" cy="627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14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728DC-195E-4A4E-AEBA-5E0D1DB03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25" y="737092"/>
            <a:ext cx="7132320" cy="518663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Requirements: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1, Retrieval from SQS: Retrieve messages in JSON format from the SQS queue. </a:t>
            </a:r>
            <a:br>
              <a:rPr lang="en-US" sz="1600" dirty="0"/>
            </a:br>
            <a:r>
              <a:rPr lang="en-US" sz="1600" dirty="0"/>
              <a:t>2. Lambda Processing: Route the messages to AWS Lambda for further processing. </a:t>
            </a:r>
            <a:br>
              <a:rPr lang="en-US" sz="1600" dirty="0"/>
            </a:br>
            <a:r>
              <a:rPr lang="en-US" sz="1600" dirty="0"/>
              <a:t>3. Lambda Function Usage: Utilize AWS Lambda functions to perform serverless data processing. </a:t>
            </a:r>
            <a:br>
              <a:rPr lang="en-US" sz="1600" dirty="0"/>
            </a:br>
            <a:r>
              <a:rPr lang="en-US" sz="1600" dirty="0"/>
              <a:t>4. Event Trigger: Trigger Lambda functions based on events received from the SQS queue. </a:t>
            </a:r>
            <a:br>
              <a:rPr lang="en-US" sz="1600" dirty="0"/>
            </a:br>
            <a:r>
              <a:rPr lang="en-US" sz="1600" dirty="0"/>
              <a:t>5. Data Validation and Transformation: Perform necessary validation and transformation operations on the data within the Lambda functions. </a:t>
            </a:r>
            <a:br>
              <a:rPr lang="en-US" sz="1600" dirty="0"/>
            </a:br>
            <a:r>
              <a:rPr lang="en-US" sz="1600" dirty="0"/>
              <a:t>6. Data Storage in DynamoDB: Store the processed data in a DynamoDB table for persistence and future retrieval. </a:t>
            </a:r>
          </a:p>
        </p:txBody>
      </p:sp>
    </p:spTree>
    <p:extLst>
      <p:ext uri="{BB962C8B-B14F-4D97-AF65-F5344CB8AC3E}">
        <p14:creationId xmlns:p14="http://schemas.microsoft.com/office/powerpoint/2010/main" val="119012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C84FC2C-7F98-A75D-89DE-FCE647168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39" y="1425852"/>
            <a:ext cx="7102337" cy="4757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2">
            <a:extLst>
              <a:ext uri="{FF2B5EF4-FFF2-40B4-BE49-F238E27FC236}">
                <a16:creationId xmlns:a16="http://schemas.microsoft.com/office/drawing/2014/main" id="{ECDAFA76-22AC-4AE4-9689-15AEA26B7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1984" y="2601847"/>
            <a:ext cx="4941477" cy="610863"/>
          </a:xfrm>
        </p:spPr>
        <p:txBody>
          <a:bodyPr anchor="b">
            <a:normAutofit/>
          </a:bodyPr>
          <a:lstStyle/>
          <a:p>
            <a:r>
              <a:rPr lang="en-US" sz="2800" b="0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702112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873" y="582872"/>
            <a:ext cx="4941477" cy="610863"/>
          </a:xfrm>
        </p:spPr>
        <p:txBody>
          <a:bodyPr>
            <a:noAutofit/>
          </a:bodyPr>
          <a:lstStyle/>
          <a:p>
            <a:r>
              <a:rPr lang="en-US" sz="4800" dirty="0"/>
              <a:t>Project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657E5-4675-E84E-840E-4F6D4868C5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AWS Services: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F03CC0-7DA0-ED4F-B612-580E138D588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Other Technologies:</a:t>
            </a:r>
          </a:p>
          <a:p>
            <a:endParaRPr lang="en-US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4B9306-DDC0-AD4F-A9C2-739C6AEB0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86446"/>
            <a:ext cx="4827178" cy="19421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•Amazon S3 for Hosting Space</a:t>
            </a:r>
          </a:p>
          <a:p>
            <a:pPr marL="0" indent="0">
              <a:buNone/>
            </a:pPr>
            <a:r>
              <a:rPr lang="en-US" sz="1800" dirty="0"/>
              <a:t>•Amazon API Gateway for interact with Services</a:t>
            </a:r>
          </a:p>
          <a:p>
            <a:pPr marL="0" indent="0">
              <a:buNone/>
            </a:pPr>
            <a:r>
              <a:rPr lang="en-US" sz="1800" dirty="0"/>
              <a:t>•Amazon Lambda for Micro services</a:t>
            </a:r>
          </a:p>
          <a:p>
            <a:pPr marL="0" indent="0">
              <a:buNone/>
            </a:pPr>
            <a:r>
              <a:rPr lang="en-US" sz="1800" dirty="0"/>
              <a:t>•Amazon DynamoDB for store and retrieve Data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E44123-0AF5-4A4C-B0C7-BB7409DE816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z="1200" smtClean="0"/>
              <a:pPr/>
              <a:t>June 19, 2023</a:t>
            </a:fld>
            <a:endParaRPr lang="en-US" sz="12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659727-BBB9-9B49-BCA1-694F74F717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z="1200" dirty="0"/>
              <a:t>AWS PROJECTS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fld id="{294A09A9-5501-47C1-A89A-A340965A2BE2}" type="slidenum">
              <a:rPr lang="en-US" sz="1200" smtClean="0"/>
              <a:pPr algn="l"/>
              <a:t>18</a:t>
            </a:fld>
            <a:endParaRPr 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B0DE48-DF12-F91C-EFEB-A5E9E62B19FE}"/>
              </a:ext>
            </a:extLst>
          </p:cNvPr>
          <p:cNvSpPr txBox="1"/>
          <p:nvPr/>
        </p:nvSpPr>
        <p:spPr>
          <a:xfrm>
            <a:off x="834887" y="1182810"/>
            <a:ext cx="6096000" cy="7253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Enhancement Request: Create a Bookkeeping Serverless Application </a:t>
            </a:r>
            <a:endParaRPr lang="en-IN" sz="1050" dirty="0">
              <a:solidFill>
                <a:schemeClr val="bg1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9FDB684A-A7E7-4F4F-94AB-BD443692908E}"/>
              </a:ext>
            </a:extLst>
          </p:cNvPr>
          <p:cNvSpPr txBox="1">
            <a:spLocks/>
          </p:cNvSpPr>
          <p:nvPr/>
        </p:nvSpPr>
        <p:spPr>
          <a:xfrm>
            <a:off x="6362700" y="2786446"/>
            <a:ext cx="4827178" cy="1942138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92500"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itchFamily="2" charset="2"/>
              <a:buChar char="§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sz="1800" dirty="0"/>
              <a:t>•HTML – Front-End</a:t>
            </a:r>
          </a:p>
          <a:p>
            <a:pPr marL="0" indent="0">
              <a:buFont typeface="Wingdings" pitchFamily="2" charset="2"/>
              <a:buNone/>
            </a:pPr>
            <a:r>
              <a:rPr lang="en-US" sz="1800" dirty="0"/>
              <a:t>•CSS - Style</a:t>
            </a:r>
          </a:p>
          <a:p>
            <a:pPr marL="0" indent="0">
              <a:buFont typeface="Wingdings" pitchFamily="2" charset="2"/>
              <a:buNone/>
            </a:pPr>
            <a:r>
              <a:rPr lang="en-US" sz="1800" dirty="0"/>
              <a:t>•Java Script - </a:t>
            </a:r>
            <a:r>
              <a:rPr lang="en-US" sz="17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code is then executed by the browser when the page loads.</a:t>
            </a:r>
            <a:endParaRPr lang="en-US" sz="1500" dirty="0"/>
          </a:p>
          <a:p>
            <a:pPr marL="0" indent="0">
              <a:buFont typeface="Wingdings" pitchFamily="2" charset="2"/>
              <a:buNone/>
            </a:pPr>
            <a:r>
              <a:rPr lang="en-US" sz="1800" dirty="0"/>
              <a:t>•AJAX - M</a:t>
            </a:r>
            <a:r>
              <a:rPr 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ake asynchronous requests to the server for data, and then updating the page with the new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218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100" dirty="0"/>
              <a:t>Architecture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June 19,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AWS PROJECTS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pic>
        <p:nvPicPr>
          <p:cNvPr id="11" name="Picture 10" descr="A picture containing screenshot, text, clock, design&#10;&#10;Description automatically generated">
            <a:extLst>
              <a:ext uri="{FF2B5EF4-FFF2-40B4-BE49-F238E27FC236}">
                <a16:creationId xmlns:a16="http://schemas.microsoft.com/office/drawing/2014/main" id="{02ACAE1B-88D0-0997-1CE4-FE56AAA2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691" y="2063615"/>
            <a:ext cx="10031896" cy="426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466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209800"/>
            <a:ext cx="2039620" cy="615301"/>
          </a:xfrm>
        </p:spPr>
        <p:txBody>
          <a:bodyPr/>
          <a:lstStyle/>
          <a:p>
            <a:r>
              <a:rPr lang="en-US" sz="1800" dirty="0">
                <a:solidFill>
                  <a:schemeClr val="tx2"/>
                </a:solidFill>
                <a:latin typeface="+mj-lt"/>
              </a:rPr>
              <a:t>01. Load and Process IPL Match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63042" y="2209800"/>
            <a:ext cx="2128157" cy="983974"/>
          </a:xfrm>
        </p:spPr>
        <p:txBody>
          <a:bodyPr/>
          <a:lstStyle/>
          <a:p>
            <a:r>
              <a:rPr lang="en-US" dirty="0"/>
              <a:t>02. Upload EOD Transactions files into System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95790" y="4625721"/>
            <a:ext cx="2128157" cy="369332"/>
          </a:xfrm>
        </p:spPr>
        <p:txBody>
          <a:bodyPr/>
          <a:lstStyle/>
          <a:p>
            <a:r>
              <a:rPr lang="en-US" sz="1800" dirty="0">
                <a:solidFill>
                  <a:schemeClr val="tx2"/>
                </a:solidFill>
                <a:latin typeface="+mj-lt"/>
              </a:rPr>
              <a:t>03. Enhancement Request: Capture transaction data from SQS queue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4522803"/>
            <a:ext cx="2242458" cy="205837"/>
          </a:xfrm>
        </p:spPr>
        <p:txBody>
          <a:bodyPr/>
          <a:lstStyle/>
          <a:p>
            <a:r>
              <a:rPr lang="en-US" dirty="0"/>
              <a:t>04. Enhancement Request: Create a Bookkeeping Serverless Application 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115086E-2AC3-4F4D-8F85-104CFA64FEC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25648" y="4543974"/>
            <a:ext cx="2133600" cy="369332"/>
          </a:xfrm>
        </p:spPr>
        <p:txBody>
          <a:bodyPr/>
          <a:lstStyle/>
          <a:p>
            <a:r>
              <a:rPr lang="en-US" sz="1800" dirty="0">
                <a:solidFill>
                  <a:schemeClr val="tx2"/>
                </a:solidFill>
                <a:latin typeface="+mj-lt"/>
              </a:rPr>
              <a:t>05. Load and Process IPL Match Data </a:t>
            </a:r>
          </a:p>
          <a:p>
            <a:r>
              <a:rPr lang="en-IN" sz="12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This is Enhancement Request on top of Project 1</a:t>
            </a:r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2D9626DF-C81E-004B-9A70-7EF103792475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0BAE34D-BF83-084B-A10C-EB85694B9AC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AWS PROJECTS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841C021-17CA-CFFF-4E30-F4AA66C14752}"/>
              </a:ext>
            </a:extLst>
          </p:cNvPr>
          <p:cNvSpPr txBox="1"/>
          <p:nvPr/>
        </p:nvSpPr>
        <p:spPr>
          <a:xfrm>
            <a:off x="387279" y="195816"/>
            <a:ext cx="3313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+mj-lt"/>
              </a:rPr>
              <a:t>Implementation</a:t>
            </a:r>
            <a:endParaRPr lang="en-IN" sz="32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BD786931-22F4-03FA-BC65-CB5FFAA3E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389" y="965614"/>
            <a:ext cx="9731222" cy="556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89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EE97C6E-1054-9730-2B4D-68DA70856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44" y="0"/>
            <a:ext cx="119747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109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9EAAA94-3678-A2B1-C6EF-A50212CFB9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15" y="0"/>
            <a:ext cx="11992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37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92876303-0F3C-6B98-FCA1-ED824FC22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3" y="0"/>
            <a:ext cx="12082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427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B68A1D2-0518-848F-2B2B-17E6AF65A2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405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B995638-7027-0AF5-EAB5-287200CA8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0" y="0"/>
            <a:ext cx="120372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942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3CCF790-0A4C-1FB3-3292-EE37E7BE7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17" y="0"/>
            <a:ext cx="118407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478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2BD4BF18-B3B6-BAFB-7CC8-F5229DB11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48" y="0"/>
            <a:ext cx="117101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798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523194A-651B-DE35-F68E-2582DB88D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15" y="0"/>
            <a:ext cx="11992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70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C80C8A8-1A3C-E3FB-C5E4-840134DFF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20"/>
            <a:ext cx="12192000" cy="682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02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697348"/>
            <a:ext cx="4941477" cy="610863"/>
          </a:xfrm>
        </p:spPr>
        <p:txBody>
          <a:bodyPr>
            <a:noAutofit/>
          </a:bodyPr>
          <a:lstStyle/>
          <a:p>
            <a:r>
              <a:rPr lang="en-US" sz="4800" dirty="0"/>
              <a:t>Project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657E5-4675-E84E-840E-4F6D4868C5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AWS Services: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F03CC0-7DA0-ED4F-B612-580E138D588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Dataset Details: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4B9306-DDC0-AD4F-A9C2-739C6AEB0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86446"/>
            <a:ext cx="4827178" cy="19421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•Amazon S3 for Data Storage </a:t>
            </a:r>
          </a:p>
          <a:p>
            <a:pPr marL="0" indent="0">
              <a:buNone/>
            </a:pPr>
            <a:r>
              <a:rPr lang="en-US" sz="1800" dirty="0"/>
              <a:t>•AWS Glue for Data Processing</a:t>
            </a:r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D8EEE0-6E1C-9F47-936F-25FCC2FC368C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•Dataset includes ball-by-ball information for every match played between 2008 and 2022 seasons.</a:t>
            </a:r>
          </a:p>
          <a:p>
            <a:pPr marL="0" indent="0">
              <a:buNone/>
            </a:pPr>
            <a:r>
              <a:rPr lang="en-US" sz="1800" dirty="0"/>
              <a:t>•Tables: Match Details (IPL_Matches_2008_2022.csv), ball by ball details (IPL_Ball_by_Ball_2008_2022)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E44123-0AF5-4A4C-B0C7-BB7409DE816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z="1200" smtClean="0"/>
              <a:pPr/>
              <a:t>June 19, 2023</a:t>
            </a:fld>
            <a:endParaRPr lang="en-US" sz="12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659727-BBB9-9B49-BCA1-694F74F717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z="1200" dirty="0"/>
              <a:t>AWS PROJECTS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fld id="{294A09A9-5501-47C1-A89A-A340965A2BE2}" type="slidenum">
              <a:rPr lang="en-US" sz="1200" smtClean="0"/>
              <a:pPr algn="l"/>
              <a:t>3</a:t>
            </a:fld>
            <a:endParaRPr 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B0DE48-DF12-F91C-EFEB-A5E9E62B19FE}"/>
              </a:ext>
            </a:extLst>
          </p:cNvPr>
          <p:cNvSpPr txBox="1"/>
          <p:nvPr/>
        </p:nvSpPr>
        <p:spPr>
          <a:xfrm>
            <a:off x="834887" y="1436111"/>
            <a:ext cx="6096000" cy="396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000" b="1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Load and Process IPL Match Data</a:t>
            </a:r>
            <a:endParaRPr lang="en-IN" sz="1050" dirty="0">
              <a:solidFill>
                <a:schemeClr val="bg1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675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3" name="Picture Placeholder 12" descr="Portrait of a team member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8C328C2-DBE6-6B7D-9449-BAA9770CC192}"/>
              </a:ext>
            </a:extLst>
          </p:cNvPr>
          <p:cNvSpPr txBox="1">
            <a:spLocks/>
          </p:cNvSpPr>
          <p:nvPr/>
        </p:nvSpPr>
        <p:spPr>
          <a:xfrm>
            <a:off x="6907623" y="3596811"/>
            <a:ext cx="5491570" cy="95333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j-lt"/>
              </a:rPr>
              <a:t>Vishal Kumar S</a:t>
            </a:r>
          </a:p>
          <a:p>
            <a:r>
              <a:rPr lang="en-US" dirty="0">
                <a:latin typeface="+mj-lt"/>
              </a:rPr>
              <a:t>Assistant Associate – CDE </a:t>
            </a:r>
            <a:endParaRPr lang="en-US" dirty="0"/>
          </a:p>
          <a:p>
            <a:r>
              <a:rPr lang="en-US" dirty="0"/>
              <a:t>June 15, 2023</a:t>
            </a:r>
          </a:p>
        </p:txBody>
      </p:sp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476C6AA-69B3-FADE-7EB3-E74956DF6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166" y="-22543"/>
            <a:ext cx="2053667" cy="6903086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100"/>
              <a:t>Infrastructure Setup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2"/>
            <a:ext cx="4759188" cy="306451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1.Data loaded into AWS S3 from Various Data Source.</a:t>
            </a:r>
          </a:p>
          <a:p>
            <a:r>
              <a:rPr lang="en-US" dirty="0"/>
              <a:t>2.Set up AWS Glue crawler to discover and catalogue the dataset files in the S3 bucket.</a:t>
            </a:r>
          </a:p>
          <a:p>
            <a:r>
              <a:rPr lang="en-US" dirty="0"/>
              <a:t>3.Create separate Glue ETL jobs for each requirement to extract relevant data from the dataset tables.</a:t>
            </a:r>
          </a:p>
          <a:p>
            <a:r>
              <a:rPr lang="en-US" dirty="0"/>
              <a:t>4.Perform data transformations and aggregations to calculate the desired statistics.</a:t>
            </a:r>
          </a:p>
          <a:p>
            <a:r>
              <a:rPr lang="en-US" dirty="0"/>
              <a:t>5.Sort the results based on the specified criteria (e.g., runs scored, balls faced, wickets taken).</a:t>
            </a:r>
          </a:p>
          <a:p>
            <a:r>
              <a:rPr lang="en-US" dirty="0"/>
              <a:t>6.Write the final results to separate CSV files for each season, following the specified naming convention.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June 19,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AWS PROJECTS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728DC-195E-4A4E-AEBA-5E0D1DB03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396" y="1784014"/>
            <a:ext cx="7132320" cy="328997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br>
              <a:rPr lang="en-US" sz="1600" dirty="0"/>
            </a:br>
            <a:r>
              <a:rPr lang="en-US" sz="1600" dirty="0"/>
              <a:t>Requirements:</a:t>
            </a:r>
            <a:br>
              <a:rPr lang="en-US" sz="1600" dirty="0"/>
            </a:br>
            <a:r>
              <a:rPr lang="en-US" sz="1600" dirty="0"/>
              <a:t>The project has multiple requirements related to IPL match data analysis. Here are the high-level descriptions of the requirements:</a:t>
            </a:r>
            <a:br>
              <a:rPr lang="en-US" sz="1600" dirty="0"/>
            </a:br>
            <a:r>
              <a:rPr lang="en-US" sz="1600" dirty="0"/>
              <a:t>- Requirement No 1: Fastest Centuries</a:t>
            </a:r>
            <a:br>
              <a:rPr lang="en-US" sz="1600" dirty="0"/>
            </a:br>
            <a:r>
              <a:rPr lang="en-US" sz="1600" dirty="0"/>
              <a:t>- Requirement No 2: Most Fours Innings</a:t>
            </a:r>
            <a:br>
              <a:rPr lang="en-US" sz="1600" dirty="0"/>
            </a:br>
            <a:r>
              <a:rPr lang="en-US" sz="1600" dirty="0"/>
              <a:t>- Requirement No 3: Most Runs</a:t>
            </a:r>
            <a:br>
              <a:rPr lang="en-US" sz="1600" dirty="0"/>
            </a:br>
            <a:r>
              <a:rPr lang="en-US" sz="1600" dirty="0"/>
              <a:t>- Requirement No 4: Most Wickets</a:t>
            </a:r>
            <a:br>
              <a:rPr lang="en-US" sz="1600" dirty="0"/>
            </a:br>
            <a:r>
              <a:rPr lang="en-US" sz="1600" dirty="0"/>
              <a:t>- Requirement No 5: Most Runs Conceded In Innings</a:t>
            </a:r>
            <a:br>
              <a:rPr lang="en-US" sz="1600" dirty="0"/>
            </a:br>
            <a:r>
              <a:rPr lang="en-US" sz="1600" dirty="0"/>
              <a:t>- Requirement No 6: Fastest Fifties</a:t>
            </a:r>
            <a:br>
              <a:rPr lang="en-US" sz="1600" dirty="0"/>
            </a:br>
            <a:r>
              <a:rPr lang="en-US" sz="1600" dirty="0"/>
              <a:t>- Requirement No 7: Most Sixes Innings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06035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680AECC0-E751-4D9C-0807-FE4C459C8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063" y="-22543"/>
            <a:ext cx="3071873" cy="6903086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/>
              <a:t>Architectural Plan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71550" y="2200463"/>
            <a:ext cx="4572001" cy="2795232"/>
          </a:xfrm>
        </p:spPr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buAutoNum type="arabicPeriod"/>
            </a:pPr>
            <a:endParaRPr lang="en-US"/>
          </a:p>
          <a:p>
            <a:pPr>
              <a:lnSpc>
                <a:spcPct val="90000"/>
              </a:lnSpc>
            </a:pPr>
            <a:endParaRPr lang="en-US"/>
          </a:p>
          <a:p>
            <a:pPr>
              <a:lnSpc>
                <a:spcPct val="90000"/>
              </a:lnSpc>
            </a:pPr>
            <a:endParaRPr lang="en-US"/>
          </a:p>
          <a:p>
            <a:pPr>
              <a:lnSpc>
                <a:spcPct val="90000"/>
              </a:lnSpc>
            </a:pPr>
            <a:endParaRPr lang="en-US"/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June 19,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AWS PROJECTS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C3A488-81EA-0231-7EED-995FAA525973}"/>
              </a:ext>
            </a:extLst>
          </p:cNvPr>
          <p:cNvSpPr txBox="1"/>
          <p:nvPr/>
        </p:nvSpPr>
        <p:spPr>
          <a:xfrm>
            <a:off x="983488" y="2232203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The dataset files, namely "ball-by-ball.csv" and "matches.csv", are uploaded to an AWS S3 bucket.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These dataset files serve as the data source for our AWS Glue job.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 Glue job is created to perform the required data transformations and preprocessing on the datasets.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The Glue job processes the "ball-by-ball.csv" and "matches.csv" files, applying the necessary transformations.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The output of the Glue job, which contains the desired data after preprocessing, is generated.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The resulting output is stored in the S3 bucket, making it accessible for further analysis or usage.</a:t>
            </a:r>
            <a:endParaRPr lang="en-IN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01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697348"/>
            <a:ext cx="4941477" cy="610863"/>
          </a:xfrm>
        </p:spPr>
        <p:txBody>
          <a:bodyPr>
            <a:noAutofit/>
          </a:bodyPr>
          <a:lstStyle/>
          <a:p>
            <a:r>
              <a:rPr lang="en-US" sz="4800" dirty="0"/>
              <a:t>Project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657E5-4675-E84E-840E-4F6D4868C5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AWS Services: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F03CC0-7DA0-ED4F-B612-580E138D588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Dataset Details: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4B9306-DDC0-AD4F-A9C2-739C6AEB0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2" y="2786446"/>
            <a:ext cx="5131977" cy="19421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•AWS S3: Used to store incoming transaction files.</a:t>
            </a:r>
          </a:p>
          <a:p>
            <a:pPr marL="0" indent="0">
              <a:buNone/>
            </a:pPr>
            <a:r>
              <a:rPr lang="en-US" dirty="0"/>
              <a:t>•AWS Lambda: Responsible for Triggering the Glue Jobs</a:t>
            </a:r>
          </a:p>
          <a:p>
            <a:pPr marL="0" indent="0">
              <a:buNone/>
            </a:pPr>
            <a:r>
              <a:rPr lang="en-US" dirty="0"/>
              <a:t>•AWS Glue: Used for data transformations </a:t>
            </a:r>
          </a:p>
          <a:p>
            <a:pPr marL="0" indent="0">
              <a:buNone/>
            </a:pPr>
            <a:r>
              <a:rPr lang="en-US" dirty="0"/>
              <a:t>•DynamoDB: Stores the Account Master, Source System Master data and Transaction Ledger Table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D8EEE0-6E1C-9F47-936F-25FCC2FC368C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•The system will receive two types of files: Parquet and Avro.</a:t>
            </a:r>
          </a:p>
          <a:p>
            <a:pPr marL="0" indent="0">
              <a:buNone/>
            </a:pPr>
            <a:r>
              <a:rPr lang="en-US" dirty="0"/>
              <a:t>•Each file contains transaction data from a satellite system.</a:t>
            </a:r>
          </a:p>
          <a:p>
            <a:pPr marL="0" indent="0">
              <a:buNone/>
            </a:pPr>
            <a:r>
              <a:rPr lang="en-US" dirty="0"/>
              <a:t>•The files will be uploaded to an S3 bucket.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E44123-0AF5-4A4C-B0C7-BB7409DE816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z="1200" smtClean="0"/>
              <a:pPr/>
              <a:t>June 19, 2023</a:t>
            </a:fld>
            <a:endParaRPr lang="en-US" sz="12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659727-BBB9-9B49-BCA1-694F74F717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z="1200" dirty="0"/>
              <a:t>AWS PROJECTS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fld id="{294A09A9-5501-47C1-A89A-A340965A2BE2}" type="slidenum">
              <a:rPr lang="en-US" sz="1200" smtClean="0"/>
              <a:pPr algn="l"/>
              <a:t>7</a:t>
            </a:fld>
            <a:endParaRPr 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B0DE48-DF12-F91C-EFEB-A5E9E62B19FE}"/>
              </a:ext>
            </a:extLst>
          </p:cNvPr>
          <p:cNvSpPr txBox="1"/>
          <p:nvPr/>
        </p:nvSpPr>
        <p:spPr>
          <a:xfrm>
            <a:off x="834887" y="1436111"/>
            <a:ext cx="6096000" cy="396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Upload EOD Transactions files into System</a:t>
            </a:r>
            <a:endParaRPr lang="en-IN" sz="1050" dirty="0">
              <a:solidFill>
                <a:schemeClr val="bg1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020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2">
            <a:extLst>
              <a:ext uri="{FF2B5EF4-FFF2-40B4-BE49-F238E27FC236}">
                <a16:creationId xmlns:a16="http://schemas.microsoft.com/office/drawing/2014/main" id="{86E35D2B-8A73-93D2-357F-1BFF6F57C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381" y="874717"/>
            <a:ext cx="4686723" cy="610863"/>
          </a:xfrm>
        </p:spPr>
        <p:txBody>
          <a:bodyPr anchor="b">
            <a:normAutofit/>
          </a:bodyPr>
          <a:lstStyle/>
          <a:p>
            <a:r>
              <a:rPr lang="en-US" sz="4100" dirty="0"/>
              <a:t>System Workflow:</a:t>
            </a:r>
          </a:p>
        </p:txBody>
      </p:sp>
      <p:sp>
        <p:nvSpPr>
          <p:cNvPr id="52" name="Date Placeholder 4">
            <a:extLst>
              <a:ext uri="{FF2B5EF4-FFF2-40B4-BE49-F238E27FC236}">
                <a16:creationId xmlns:a16="http://schemas.microsoft.com/office/drawing/2014/main" id="{FBB9DF51-0E3E-417C-690E-77C665EF2329}"/>
              </a:ext>
            </a:extLst>
          </p:cNvPr>
          <p:cNvSpPr txBox="1">
            <a:spLocks/>
          </p:cNvSpPr>
          <p:nvPr/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anchor="t">
            <a:normAutofit fontScale="62500" lnSpcReduction="2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June 19, 2023</a:t>
            </a:fld>
            <a:endParaRPr lang="en-US"/>
          </a:p>
        </p:txBody>
      </p:sp>
      <p:sp>
        <p:nvSpPr>
          <p:cNvPr id="53" name="Footer Placeholder 5">
            <a:extLst>
              <a:ext uri="{FF2B5EF4-FFF2-40B4-BE49-F238E27FC236}">
                <a16:creationId xmlns:a16="http://schemas.microsoft.com/office/drawing/2014/main" id="{9D551722-8718-FB26-E198-62DED3A84EA1}"/>
              </a:ext>
            </a:extLst>
          </p:cNvPr>
          <p:cNvSpPr txBox="1">
            <a:spLocks/>
          </p:cNvSpPr>
          <p:nvPr/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Font typeface="Arial" panose="020B0604020202020204" pitchFamily="34" charset="0"/>
              <a:buNone/>
              <a:defRPr sz="1800" b="0" i="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/>
              <a:t>AWS PROJECTS</a:t>
            </a:r>
          </a:p>
        </p:txBody>
      </p:sp>
      <p:sp>
        <p:nvSpPr>
          <p:cNvPr id="54" name="Slide Number Placeholder 6">
            <a:extLst>
              <a:ext uri="{FF2B5EF4-FFF2-40B4-BE49-F238E27FC236}">
                <a16:creationId xmlns:a16="http://schemas.microsoft.com/office/drawing/2014/main" id="{CF549D54-F576-F232-2701-F9DD887A0B27}"/>
              </a:ext>
            </a:extLst>
          </p:cNvPr>
          <p:cNvSpPr txBox="1">
            <a:spLocks/>
          </p:cNvSpPr>
          <p:nvPr/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55" name="Picture 54" descr="A picture containing text, screenshot, diagram, design&#10;&#10;Description automatically generated">
            <a:extLst>
              <a:ext uri="{FF2B5EF4-FFF2-40B4-BE49-F238E27FC236}">
                <a16:creationId xmlns:a16="http://schemas.microsoft.com/office/drawing/2014/main" id="{7B7B70B0-7446-6146-4013-FE9EF8736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49" y="1672393"/>
            <a:ext cx="10279319" cy="431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45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026B5-2F88-BA48-A996-4A13FDFAA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/>
              <a:t>DYNAMODB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BDF8F-0AD5-5C43-9EF3-8679B9897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Account Master Table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2A119-28D1-B54D-A879-A0DDEC296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86446"/>
            <a:ext cx="3036477" cy="19421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•Table Name: </a:t>
            </a:r>
            <a:r>
              <a:rPr lang="en-US" dirty="0" err="1"/>
              <a:t>acct_master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•Columns: </a:t>
            </a:r>
            <a:r>
              <a:rPr lang="en-US" dirty="0" err="1"/>
              <a:t>acc_no</a:t>
            </a:r>
            <a:r>
              <a:rPr lang="en-US" dirty="0"/>
              <a:t> (Text, Unique alphanumeric), </a:t>
            </a:r>
            <a:r>
              <a:rPr lang="en-US" dirty="0" err="1"/>
              <a:t>acc_name</a:t>
            </a:r>
            <a:r>
              <a:rPr lang="en-US" dirty="0"/>
              <a:t> (Text), </a:t>
            </a:r>
            <a:r>
              <a:rPr lang="en-US" dirty="0" err="1"/>
              <a:t>acc_desc</a:t>
            </a:r>
            <a:r>
              <a:rPr lang="en-US" dirty="0"/>
              <a:t> (Text), </a:t>
            </a:r>
            <a:r>
              <a:rPr lang="en-US" dirty="0" err="1"/>
              <a:t>acc_type</a:t>
            </a:r>
            <a:r>
              <a:rPr lang="en-US" dirty="0"/>
              <a:t> (Text, values: I, E, A, L)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5E5840-ED0D-0349-88F3-4E90A009498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Transaction Table 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01285-85FB-FD43-9631-322998389AF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5"/>
            <a:ext cx="3050628" cy="3959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•Table Name: </a:t>
            </a:r>
            <a:r>
              <a:rPr lang="en-US" sz="1400" dirty="0" err="1"/>
              <a:t>ledger_txn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•Columns: </a:t>
            </a:r>
            <a:r>
              <a:rPr lang="en-US" sz="1400" dirty="0" err="1"/>
              <a:t>txn_id</a:t>
            </a:r>
            <a:r>
              <a:rPr lang="en-US" sz="1400" dirty="0"/>
              <a:t> (Integer, sequential auto-generated), </a:t>
            </a:r>
            <a:r>
              <a:rPr lang="en-US" sz="1400" dirty="0" err="1"/>
              <a:t>voucher_code</a:t>
            </a:r>
            <a:r>
              <a:rPr lang="en-US" sz="1400" dirty="0"/>
              <a:t> (Char(10), unique), </a:t>
            </a:r>
            <a:r>
              <a:rPr lang="en-US" sz="1400" dirty="0" err="1"/>
              <a:t>txn_type</a:t>
            </a:r>
            <a:r>
              <a:rPr lang="en-US" sz="1400" dirty="0"/>
              <a:t> (Char(1), values: D, C),</a:t>
            </a:r>
          </a:p>
          <a:p>
            <a:pPr marL="0" indent="0">
              <a:buNone/>
            </a:pPr>
            <a:r>
              <a:rPr lang="en-US" sz="1400" dirty="0"/>
              <a:t>•</a:t>
            </a:r>
            <a:r>
              <a:rPr lang="en-US" sz="1400" dirty="0" err="1"/>
              <a:t>txn_date</a:t>
            </a:r>
            <a:r>
              <a:rPr lang="en-US" sz="1400" dirty="0"/>
              <a:t> (Date), </a:t>
            </a:r>
            <a:r>
              <a:rPr lang="en-US" sz="1400" dirty="0" err="1"/>
              <a:t>acc_no</a:t>
            </a:r>
            <a:r>
              <a:rPr lang="en-US" sz="1400" dirty="0"/>
              <a:t> (Foreign Key from </a:t>
            </a:r>
            <a:r>
              <a:rPr lang="en-US" sz="1400" dirty="0" err="1"/>
              <a:t>acct_master</a:t>
            </a:r>
            <a:r>
              <a:rPr lang="en-US" sz="1400" dirty="0"/>
              <a:t>), </a:t>
            </a:r>
            <a:r>
              <a:rPr lang="en-US" sz="1400" dirty="0" err="1"/>
              <a:t>txn_amt</a:t>
            </a:r>
            <a:r>
              <a:rPr lang="en-US" sz="1400" dirty="0"/>
              <a:t> (Numeric(11.2)), </a:t>
            </a:r>
            <a:r>
              <a:rPr lang="en-US" sz="1400" dirty="0" err="1"/>
              <a:t>source_system_id</a:t>
            </a:r>
            <a:r>
              <a:rPr lang="en-US" sz="1400" dirty="0"/>
              <a:t> (Integer, values: 1, 2),</a:t>
            </a:r>
          </a:p>
          <a:p>
            <a:pPr marL="0" indent="0">
              <a:buNone/>
            </a:pPr>
            <a:r>
              <a:rPr lang="en-US" sz="1400" dirty="0"/>
              <a:t>•</a:t>
            </a:r>
            <a:r>
              <a:rPr lang="en-US" sz="1400" dirty="0" err="1"/>
              <a:t>source_system_txn_id</a:t>
            </a:r>
            <a:r>
              <a:rPr lang="en-US" sz="1400" dirty="0"/>
              <a:t> (Varchar(50))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820E658-15B8-6C4B-A736-3D89477467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Source System Master Table 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52F621-1B1F-5E49-939F-12BD1A0FD52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5"/>
            <a:ext cx="3036477" cy="36811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•Table Name: </a:t>
            </a:r>
            <a:r>
              <a:rPr lang="en-US" dirty="0" err="1"/>
              <a:t>src_sys_mst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•Columns: </a:t>
            </a:r>
            <a:r>
              <a:rPr lang="en-US" dirty="0" err="1"/>
              <a:t>system_id</a:t>
            </a:r>
            <a:r>
              <a:rPr lang="en-US" dirty="0"/>
              <a:t> (Integer, sequential auto-generated), </a:t>
            </a:r>
            <a:r>
              <a:rPr lang="en-US" dirty="0" err="1"/>
              <a:t>system_name</a:t>
            </a:r>
            <a:r>
              <a:rPr lang="en-US" dirty="0"/>
              <a:t> (Varchar(30))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AFD06229-BFA1-7D4D-B1E0-0A9F7FBF1F7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19, 2023</a:t>
            </a:fld>
            <a:endParaRPr lang="en-US" sz="11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278D20-060E-1942-9A72-E600C02A820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AWS PROJECTS</a:t>
            </a:r>
            <a:endParaRPr lang="en-US" sz="110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B50C3FA-D20D-3049-9C7F-6F37D4E022C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292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Win32_MW_JS_SL_v2.potx" id="{230A82CA-9023-4220-9E5B-0E652CF31B20}" vid="{96196EC2-C392-482E-BF29-9BD12A6266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9EC1AB0-9704-404D-B6D3-819D938AC55B}">
  <ds:schemaRefs>
    <ds:schemaRef ds:uri="http://schemas.microsoft.com/office/infopath/2007/PartnerControls"/>
    <ds:schemaRef ds:uri="http://purl.org/dc/dcmitype/"/>
    <ds:schemaRef ds:uri="71af3243-3dd4-4a8d-8c0d-dd76da1f02a5"/>
    <ds:schemaRef ds:uri="http://purl.org/dc/elements/1.1/"/>
    <ds:schemaRef ds:uri="http://purl.org/dc/terms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16c05727-aa75-4e4a-9b5f-8a80a1165891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94F21D10-BD83-491A-AAA6-945C2DB1E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1061</TotalTime>
  <Words>1447</Words>
  <Application>Microsoft Office PowerPoint</Application>
  <PresentationFormat>Widescreen</PresentationFormat>
  <Paragraphs>176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</vt:lpstr>
      <vt:lpstr>Calibri</vt:lpstr>
      <vt:lpstr>Cambria</vt:lpstr>
      <vt:lpstr>Century Gothic</vt:lpstr>
      <vt:lpstr>Franklin Gothic Book</vt:lpstr>
      <vt:lpstr>Franklin Gothic Demi</vt:lpstr>
      <vt:lpstr>Roboto</vt:lpstr>
      <vt:lpstr>Wingdings</vt:lpstr>
      <vt:lpstr>Theme1</vt:lpstr>
      <vt:lpstr>AWS PROJECTS</vt:lpstr>
      <vt:lpstr>Projects</vt:lpstr>
      <vt:lpstr>Project 1</vt:lpstr>
      <vt:lpstr>Infrastructure Setup </vt:lpstr>
      <vt:lpstr> Requirements: The project has multiple requirements related to IPL match data analysis. Here are the high-level descriptions of the requirements: - Requirement No 1: Fastest Centuries - Requirement No 2: Most Fours Innings - Requirement No 3: Most Runs - Requirement No 4: Most Wickets - Requirement No 5: Most Runs Conceded In Innings - Requirement No 6: Fastest Fifties - Requirement No 7: Most Sixes Innings </vt:lpstr>
      <vt:lpstr>Architectural Plan</vt:lpstr>
      <vt:lpstr>Project 2</vt:lpstr>
      <vt:lpstr>System Workflow:</vt:lpstr>
      <vt:lpstr>DYNAMODB TABLES</vt:lpstr>
      <vt:lpstr>Table Structure</vt:lpstr>
      <vt:lpstr>Processing Parquet File Format</vt:lpstr>
      <vt:lpstr>Processing Avro File Format</vt:lpstr>
      <vt:lpstr>System Architecture</vt:lpstr>
      <vt:lpstr>Project 3</vt:lpstr>
      <vt:lpstr>Detailed Workflow: </vt:lpstr>
      <vt:lpstr>Requirements:  1, Retrieval from SQS: Retrieve messages in JSON format from the SQS queue.  2. Lambda Processing: Route the messages to AWS Lambda for further processing.  3. Lambda Function Usage: Utilize AWS Lambda functions to perform serverless data processing.  4. Event Trigger: Trigger Lambda functions based on events received from the SQS queue.  5. Data Validation and Transformation: Perform necessary validation and transformation operations on the data within the Lambda functions.  6. Data Storage in DynamoDB: Store the processed data in a DynamoDB table for persistence and future retrieval. </vt:lpstr>
      <vt:lpstr>Architecture</vt:lpstr>
      <vt:lpstr>Project 4</vt:lpstr>
      <vt:lpstr>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PROJECTS</dc:title>
  <dc:creator>Akash M</dc:creator>
  <cp:lastModifiedBy>Vishal Kumar</cp:lastModifiedBy>
  <cp:revision>2</cp:revision>
  <dcterms:created xsi:type="dcterms:W3CDTF">2023-06-15T00:58:58Z</dcterms:created>
  <dcterms:modified xsi:type="dcterms:W3CDTF">2023-06-19T05:57:08Z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